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3B3A"/>
    <a:srgbClr val="EF804C"/>
    <a:srgbClr val="0E8169"/>
    <a:srgbClr val="DEDC00"/>
    <a:srgbClr val="3C8100"/>
    <a:srgbClr val="76B82A"/>
    <a:srgbClr val="159A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 autoAdjust="0"/>
  </p:normalViewPr>
  <p:slideViewPr>
    <p:cSldViewPr snapToGrid="0">
      <p:cViewPr varScale="1">
        <p:scale>
          <a:sx n="82" d="100"/>
          <a:sy n="82" d="100"/>
        </p:scale>
        <p:origin x="108" y="4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5A11F11C-A1F2-4191-90B8-AAD4D00E950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4EF9DB5-3EC7-4F9E-BCB0-F23513AC4E8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60DE1A-4BF6-44C8-962A-F250186DBCB2}" type="datetimeFigureOut">
              <a:rPr lang="it-IT" smtClean="0"/>
              <a:t>17/06/2022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210FE0-C72C-4531-BEFD-75C97AD81F1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06AA99D-8780-4F8F-A017-E43C20CE3B2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C56572-AA77-4985-8D2E-3AD2CE2219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050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902EF67E-47E5-4525-8E81-29E113DCFF4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00741" y="2703972"/>
            <a:ext cx="11190515" cy="1459814"/>
          </a:xfr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rgbClr val="EF804C"/>
                </a:solidFill>
                <a:latin typeface="Lato Black" panose="020F0A02020204030203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dirty="0"/>
              <a:t>SOTTOTITOLO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A9693AC-89A8-4372-8B13-8BF2C423E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DE1FABA1-2FB2-42A4-ABEB-3592FE3A04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741" y="1624693"/>
            <a:ext cx="11190515" cy="890589"/>
          </a:xfrm>
        </p:spPr>
        <p:txBody>
          <a:bodyPr>
            <a:noAutofit/>
          </a:bodyPr>
          <a:lstStyle>
            <a:lvl1pPr algn="ctr">
              <a:defRPr sz="7200"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TITOLO</a:t>
            </a:r>
          </a:p>
        </p:txBody>
      </p:sp>
    </p:spTree>
    <p:extLst>
      <p:ext uri="{BB962C8B-B14F-4D97-AF65-F5344CB8AC3E}">
        <p14:creationId xmlns:p14="http://schemas.microsoft.com/office/powerpoint/2010/main" val="106283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72EA35-18DB-4E7E-A58A-9299B76A6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22B5D21-E0A7-4CDD-B79C-EB73D2BA31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b="1">
                <a:solidFill>
                  <a:srgbClr val="3C8100"/>
                </a:solidFill>
                <a:latin typeface="Raleway" pitchFamily="2" charset="0"/>
              </a:defRPr>
            </a:lvl1pPr>
            <a:lvl2pPr>
              <a:defRPr b="1">
                <a:latin typeface="Raleway" pitchFamily="2" charset="0"/>
              </a:defRPr>
            </a:lvl2pPr>
            <a:lvl3pPr>
              <a:defRPr b="1">
                <a:latin typeface="Raleway" pitchFamily="2" charset="0"/>
              </a:defRPr>
            </a:lvl3pPr>
            <a:lvl4pPr>
              <a:defRPr b="1">
                <a:latin typeface="Raleway" pitchFamily="2" charset="0"/>
              </a:defRPr>
            </a:lvl4pPr>
            <a:lvl5pPr>
              <a:defRPr b="1">
                <a:latin typeface="Raleway" pitchFamily="2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C2F49D7-8A91-444C-8DDA-401673413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9690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91E99EC-C7AB-4784-9472-4785E57F54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1077685"/>
            <a:ext cx="2628900" cy="5099277"/>
          </a:xfrm>
        </p:spPr>
        <p:txBody>
          <a:bodyPr vert="eaVert"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4E1CEFD-3A6C-4A58-85BC-38B2578D1B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1077685"/>
            <a:ext cx="7734300" cy="5099277"/>
          </a:xfrm>
        </p:spPr>
        <p:txBody>
          <a:bodyPr vert="eaVert"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b="1">
                <a:solidFill>
                  <a:srgbClr val="EF804C"/>
                </a:solidFill>
                <a:latin typeface="Lato Black" panose="020F0A02020204030203" pitchFamily="34" charset="0"/>
              </a:defRPr>
            </a:lvl2pPr>
            <a:lvl3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886229-473A-4A9A-BCF2-FB7E841D6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206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C196DC-07FF-46BC-B5C3-6D35A2EE1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6B32E27-A2AA-4C24-8CC1-5ABFE67453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b="1">
                <a:solidFill>
                  <a:srgbClr val="EF804C"/>
                </a:solidFill>
                <a:latin typeface="Lato Black" panose="020F0A02020204030203" pitchFamily="34" charset="0"/>
              </a:defRPr>
            </a:lvl2pPr>
            <a:lvl3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5C97C12-9314-45D4-824A-6781E0B37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0238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29744D-1769-4534-A97C-EA7C47596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95C8C96-1506-4434-AF8D-681F542C3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 b="1">
                <a:solidFill>
                  <a:srgbClr val="3C3B3A"/>
                </a:solidFill>
                <a:latin typeface="Lato Black" panose="020F0A02020204030203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3C17FFD-1634-40E8-BF1F-AFBF2F8D1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5724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077F1B-6398-47D6-BCD4-C9048C327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F45C23-A5A8-426D-ACEB-5B0D2F61DC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b="1">
                <a:solidFill>
                  <a:srgbClr val="EF804C"/>
                </a:solidFill>
                <a:latin typeface="Lato Black" panose="020F0A02020204030203" pitchFamily="34" charset="0"/>
              </a:defRPr>
            </a:lvl2pPr>
            <a:lvl3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CE4C456-FFA5-46F1-A469-CC5B735E79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b="1">
                <a:solidFill>
                  <a:srgbClr val="EF804C"/>
                </a:solidFill>
                <a:latin typeface="Lato Black" panose="020F0A02020204030203" pitchFamily="34" charset="0"/>
              </a:defRPr>
            </a:lvl2pPr>
            <a:lvl3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9AFE69E-5AB9-4B28-8C62-197B8DD24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6679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0CC69C-7363-48C7-9BBD-C0D1F9550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887641"/>
            <a:ext cx="10515600" cy="1325563"/>
          </a:xfrm>
        </p:spPr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013E8AB-84D3-40FF-81D1-00E0F8D849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2203677"/>
            <a:ext cx="5157787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3C3B3A"/>
                </a:solidFill>
                <a:latin typeface="Lato Black" panose="020F0A0202020403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FBC62EB-1FE4-4F68-BC00-DF97E0517E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3027589"/>
            <a:ext cx="5157787" cy="3038475"/>
          </a:xfrm>
        </p:spPr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b="1">
                <a:solidFill>
                  <a:srgbClr val="EF804C"/>
                </a:solidFill>
                <a:latin typeface="Lato Black" panose="020F0A02020204030203" pitchFamily="34" charset="0"/>
              </a:defRPr>
            </a:lvl2pPr>
            <a:lvl3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EECAF15-63CA-463B-9934-4D6043B6FA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2203677"/>
            <a:ext cx="5183188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latin typeface="Raleway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F4DC971-8C8A-48BD-B2ED-0BFB3858A4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3027589"/>
            <a:ext cx="5183188" cy="3038475"/>
          </a:xfrm>
        </p:spPr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b="1">
                <a:solidFill>
                  <a:srgbClr val="EF804C"/>
                </a:solidFill>
                <a:latin typeface="Lato Black" panose="020F0A02020204030203" pitchFamily="34" charset="0"/>
              </a:defRPr>
            </a:lvl2pPr>
            <a:lvl3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0D70414F-3CF5-4CA2-9E89-3F54A8FEF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8656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145F6A4-3678-413A-8854-420615295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741" y="914397"/>
            <a:ext cx="11190515" cy="890589"/>
          </a:xfrm>
        </p:spPr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FD406C0-CD3E-40E2-896A-70A4C4871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0364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2FA434F-43A8-490B-8C73-CAD6CAA11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9178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BA2264-B4BC-40E9-8C12-57BF5E95D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EE1ABE2-1038-4DA0-997C-F107D031F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sz="2100" b="1">
                <a:solidFill>
                  <a:srgbClr val="EF804C"/>
                </a:solidFill>
                <a:latin typeface="Raleway" pitchFamily="2" charset="0"/>
              </a:defRPr>
            </a:lvl2pPr>
            <a:lvl3pPr>
              <a:defRPr sz="1800"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sz="1500"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sz="1500" b="1">
                <a:solidFill>
                  <a:srgbClr val="3C3B3A"/>
                </a:solidFill>
                <a:latin typeface="Lato" panose="020F0502020204030203" pitchFamily="34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EE32488-72FB-45C0-A7B0-17E9FD1986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F1724F6-48AF-40EC-A876-6B762FCE3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3340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03E89A-4BAE-48D6-842B-6EC1BFB9F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A86B7A0D-6DB6-4F97-AEFF-5AF23FF02E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>
                <a:solidFill>
                  <a:srgbClr val="3C3B3A"/>
                </a:solidFill>
                <a:latin typeface="Lato Black" panose="020F0A02020204030203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 dirty="0"/>
              <a:t>Fare clic sull'icona per inserire un'immagine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929586A-78ED-4493-943C-FA71220A8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B6C3C62-E86B-4B8E-B815-34B988B6C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3867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823E71C-C102-457B-846D-C528A823A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741" y="800101"/>
            <a:ext cx="11190515" cy="890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15E3DD5-0C21-4D27-A219-93CC26B8F6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0741" y="1823125"/>
            <a:ext cx="1119051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9A5408B-9D07-4503-A292-B790B08EBE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114" y="6310312"/>
            <a:ext cx="6531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F5D31388-1EA4-4B74-8FFA-0D39003D9700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95978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0E8169"/>
          </a:solidFill>
          <a:latin typeface="Lato Black" panose="020F0A02020204030203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bg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EF804C"/>
          </a:solidFill>
          <a:latin typeface="Lato Black" panose="020F0A02020204030203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rgbClr val="3C3B3A"/>
          </a:solidFill>
          <a:latin typeface="Lato" panose="020F0502020204030203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3C3B3A"/>
          </a:solidFill>
          <a:latin typeface="Lato" panose="020F0502020204030203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3C3B3A"/>
          </a:solidFill>
          <a:latin typeface="Lato" panose="020F0502020204030203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ttotitolo 2">
            <a:extLst>
              <a:ext uri="{FF2B5EF4-FFF2-40B4-BE49-F238E27FC236}">
                <a16:creationId xmlns:a16="http://schemas.microsoft.com/office/drawing/2014/main" id="{12520414-6D39-4A8C-924D-72A602B875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00741" y="2703972"/>
            <a:ext cx="11190515" cy="1459814"/>
          </a:xfr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rgbClr val="DEDC00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dirty="0">
                <a:solidFill>
                  <a:srgbClr val="EF804C"/>
                </a:solidFill>
                <a:latin typeface="Lato" panose="020F0502020204030203" pitchFamily="34" charset="0"/>
              </a:rPr>
              <a:t>SUBTITLE</a:t>
            </a:r>
          </a:p>
        </p:txBody>
      </p:sp>
      <p:sp>
        <p:nvSpPr>
          <p:cNvPr id="3" name="Titolo 6">
            <a:extLst>
              <a:ext uri="{FF2B5EF4-FFF2-40B4-BE49-F238E27FC236}">
                <a16:creationId xmlns:a16="http://schemas.microsoft.com/office/drawing/2014/main" id="{EE551BFB-39F9-4EE8-8E62-2C90C1B034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741" y="1624693"/>
            <a:ext cx="11190515" cy="890589"/>
          </a:xfrm>
        </p:spPr>
        <p:txBody>
          <a:bodyPr>
            <a:noAutofit/>
          </a:bodyPr>
          <a:lstStyle>
            <a:lvl1pPr algn="ctr">
              <a:defRPr sz="7200" b="1">
                <a:solidFill>
                  <a:schemeClr val="bg1"/>
                </a:solidFill>
                <a:latin typeface="Raleway" pitchFamily="2" charset="0"/>
              </a:defRPr>
            </a:lvl1pPr>
          </a:lstStyle>
          <a:p>
            <a:r>
              <a:rPr lang="it-IT" dirty="0">
                <a:solidFill>
                  <a:srgbClr val="0E8169"/>
                </a:solidFill>
                <a:latin typeface="Lato" panose="020F0502020204030203" pitchFamily="34" charset="0"/>
              </a:rPr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756876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2B8EA7-370B-4C87-AC04-2F556508F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7717DC6-33A4-4FCD-9F1D-38756920F9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421330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WEDA PPT Template" id="{D4780B86-7B3D-4206-AAF2-BA302A4F25A5}" vid="{E31212AF-7BD0-4EE0-9A21-3B8B39FB0D8B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2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8" baseType="lpstr">
      <vt:lpstr>Arial</vt:lpstr>
      <vt:lpstr>Calibri</vt:lpstr>
      <vt:lpstr>Lato</vt:lpstr>
      <vt:lpstr>Lato Black</vt:lpstr>
      <vt:lpstr>Raleway</vt:lpstr>
      <vt:lpstr>Tema di Office</vt:lpstr>
      <vt:lpstr>TITLE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Andrea Succhielli</dc:creator>
  <cp:lastModifiedBy>Andrea Succhielli</cp:lastModifiedBy>
  <cp:revision>14</cp:revision>
  <dcterms:created xsi:type="dcterms:W3CDTF">2021-11-04T13:22:44Z</dcterms:created>
  <dcterms:modified xsi:type="dcterms:W3CDTF">2022-06-17T11:56:24Z</dcterms:modified>
</cp:coreProperties>
</file>