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0"/>
  </p:handoutMasterIdLst>
  <p:sldIdLst>
    <p:sldId id="269" r:id="rId2"/>
    <p:sldId id="257" r:id="rId3"/>
    <p:sldId id="259" r:id="rId4"/>
    <p:sldId id="267" r:id="rId5"/>
    <p:sldId id="261" r:id="rId6"/>
    <p:sldId id="264" r:id="rId7"/>
    <p:sldId id="265" r:id="rId8"/>
    <p:sldId id="266" r:id="rId9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1816A"/>
    <a:srgbClr val="16A2AD"/>
    <a:srgbClr val="E8557F"/>
    <a:srgbClr val="F07F4B"/>
    <a:srgbClr val="F9B02E"/>
    <a:srgbClr val="3C3C3B"/>
    <a:srgbClr val="DEDC00"/>
    <a:srgbClr val="F130CC"/>
    <a:srgbClr val="0E8169"/>
    <a:srgbClr val="3C3B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623" autoAdjust="0"/>
    <p:restoredTop sz="86505" autoAdjust="0"/>
  </p:normalViewPr>
  <p:slideViewPr>
    <p:cSldViewPr snapToGrid="0">
      <p:cViewPr varScale="1">
        <p:scale>
          <a:sx n="96" d="100"/>
          <a:sy n="96" d="100"/>
        </p:scale>
        <p:origin x="1458" y="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3D938DF-4CD5-4822-9875-C997DBD65B3E}" type="doc">
      <dgm:prSet loTypeId="urn:microsoft.com/office/officeart/2005/8/layout/vList3" loCatId="list" qsTypeId="urn:microsoft.com/office/officeart/2005/8/quickstyle/simple1" qsCatId="simple" csTypeId="urn:microsoft.com/office/officeart/2005/8/colors/colorful4" csCatId="colorful" phldr="1"/>
      <dgm:spPr/>
    </dgm:pt>
    <dgm:pt modelId="{32A94949-569B-48F5-9324-910297C1AA39}">
      <dgm:prSet phldrT="[Testo]"/>
      <dgm:spPr>
        <a:solidFill>
          <a:srgbClr val="F9B02E"/>
        </a:solidFill>
      </dgm:spPr>
      <dgm:t>
        <a:bodyPr/>
        <a:lstStyle/>
        <a:p>
          <a:r>
            <a:rPr lang="en-GB" noProof="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è facile da </a:t>
          </a:r>
          <a:r>
            <a:rPr lang="en-GB" noProof="0" dirty="0" err="1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utilizzare</a:t>
          </a:r>
          <a:r>
            <a:rPr lang="en-GB" noProof="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, </a:t>
          </a:r>
          <a:r>
            <a:rPr lang="en-GB" noProof="0" dirty="0" err="1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disponibile</a:t>
          </a:r>
          <a:r>
            <a:rPr lang="en-GB" noProof="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 online e </a:t>
          </a:r>
          <a:r>
            <a:rPr lang="en-GB" noProof="0" dirty="0" err="1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gratuito</a:t>
          </a:r>
          <a:endParaRPr lang="en-GB" noProof="0" dirty="0">
            <a:latin typeface="Lato" panose="020F0502020204030203" pitchFamily="34" charset="0"/>
            <a:ea typeface="Lato" panose="020F0502020204030203" pitchFamily="34" charset="0"/>
            <a:cs typeface="Lato" panose="020F0502020204030203" pitchFamily="34" charset="0"/>
          </a:endParaRPr>
        </a:p>
      </dgm:t>
    </dgm:pt>
    <dgm:pt modelId="{669AEB5A-F996-4F53-9775-F409DE335E31}" type="parTrans" cxnId="{363FFF58-BEC3-4DDD-94EC-8026B30BB15F}">
      <dgm:prSet/>
      <dgm:spPr/>
      <dgm:t>
        <a:bodyPr/>
        <a:lstStyle/>
        <a:p>
          <a:endParaRPr lang="it-IT"/>
        </a:p>
      </dgm:t>
    </dgm:pt>
    <dgm:pt modelId="{7D8F20D9-D22E-4068-9BB4-EEE8AFA24B71}" type="sibTrans" cxnId="{363FFF58-BEC3-4DDD-94EC-8026B30BB15F}">
      <dgm:prSet/>
      <dgm:spPr/>
      <dgm:t>
        <a:bodyPr/>
        <a:lstStyle/>
        <a:p>
          <a:endParaRPr lang="it-IT"/>
        </a:p>
      </dgm:t>
    </dgm:pt>
    <dgm:pt modelId="{9F7DA315-ACA5-411B-8C55-9EBAE448E85A}">
      <dgm:prSet phldrT="[Testo]"/>
      <dgm:spPr>
        <a:solidFill>
          <a:srgbClr val="E8557F"/>
        </a:solidFill>
      </dgm:spPr>
      <dgm:t>
        <a:bodyPr/>
        <a:lstStyle/>
        <a:p>
          <a:r>
            <a:rPr lang="it-IT" noProof="0" dirty="0">
              <a:latin typeface="Lato" panose="020F0502020204030203"/>
            </a:rPr>
            <a:t>aiuta le biblioteche a valutare la loro preparazione digitale</a:t>
          </a:r>
          <a:endParaRPr lang="en-GB" noProof="0" dirty="0">
            <a:latin typeface="Lato" panose="020F0502020204030203"/>
          </a:endParaRPr>
        </a:p>
      </dgm:t>
    </dgm:pt>
    <dgm:pt modelId="{DC02299E-D451-4F3B-B531-AC667DD95500}" type="parTrans" cxnId="{642501C6-1CB5-463E-A3B0-E11C9978192D}">
      <dgm:prSet/>
      <dgm:spPr/>
      <dgm:t>
        <a:bodyPr/>
        <a:lstStyle/>
        <a:p>
          <a:endParaRPr lang="it-IT"/>
        </a:p>
      </dgm:t>
    </dgm:pt>
    <dgm:pt modelId="{32009A73-7671-44F4-B559-1CA0D49B5A98}" type="sibTrans" cxnId="{642501C6-1CB5-463E-A3B0-E11C9978192D}">
      <dgm:prSet/>
      <dgm:spPr/>
      <dgm:t>
        <a:bodyPr/>
        <a:lstStyle/>
        <a:p>
          <a:endParaRPr lang="it-IT"/>
        </a:p>
      </dgm:t>
    </dgm:pt>
    <dgm:pt modelId="{EA0C9655-902C-4861-92F8-D23F61312AAC}">
      <dgm:prSet phldrT="[Testo]"/>
      <dgm:spPr>
        <a:solidFill>
          <a:srgbClr val="16A2AD"/>
        </a:solidFill>
      </dgm:spPr>
      <dgm:t>
        <a:bodyPr/>
        <a:lstStyle/>
        <a:p>
          <a:r>
            <a:rPr lang="it-IT" noProof="0" dirty="0">
              <a:latin typeface="Lato" panose="020F0502020204030203"/>
            </a:rPr>
            <a:t>aiuta le biblioteche a identificare le aree dove migliorare</a:t>
          </a:r>
          <a:endParaRPr lang="en-GB" noProof="0" dirty="0">
            <a:latin typeface="Lato" panose="020F0502020204030203"/>
          </a:endParaRPr>
        </a:p>
      </dgm:t>
    </dgm:pt>
    <dgm:pt modelId="{5D89DFC2-45A2-4B1B-8E28-7C0C53E516FE}" type="parTrans" cxnId="{8FFE7E84-2143-4403-89B6-5453D4D969A4}">
      <dgm:prSet/>
      <dgm:spPr/>
      <dgm:t>
        <a:bodyPr/>
        <a:lstStyle/>
        <a:p>
          <a:endParaRPr lang="it-IT"/>
        </a:p>
      </dgm:t>
    </dgm:pt>
    <dgm:pt modelId="{E1ACBCC9-8DEB-498E-BC67-222FA7661397}" type="sibTrans" cxnId="{8FFE7E84-2143-4403-89B6-5453D4D969A4}">
      <dgm:prSet/>
      <dgm:spPr/>
      <dgm:t>
        <a:bodyPr/>
        <a:lstStyle/>
        <a:p>
          <a:endParaRPr lang="it-IT"/>
        </a:p>
      </dgm:t>
    </dgm:pt>
    <dgm:pt modelId="{B8889928-B711-4132-8A15-A4ED5894A135}" type="pres">
      <dgm:prSet presAssocID="{E3D938DF-4CD5-4822-9875-C997DBD65B3E}" presName="linearFlow" presStyleCnt="0">
        <dgm:presLayoutVars>
          <dgm:dir/>
          <dgm:resizeHandles val="exact"/>
        </dgm:presLayoutVars>
      </dgm:prSet>
      <dgm:spPr/>
    </dgm:pt>
    <dgm:pt modelId="{8E930184-4B40-449D-8481-4AA167C7215E}" type="pres">
      <dgm:prSet presAssocID="{32A94949-569B-48F5-9324-910297C1AA39}" presName="composite" presStyleCnt="0"/>
      <dgm:spPr/>
    </dgm:pt>
    <dgm:pt modelId="{3BD4953F-31A9-4588-A7B3-69C05FB28324}" type="pres">
      <dgm:prSet presAssocID="{32A94949-569B-48F5-9324-910297C1AA39}" presName="imgShp" presStyleLbl="f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049AD515-92C2-45E5-B175-29CD8EB32A86}" type="pres">
      <dgm:prSet presAssocID="{32A94949-569B-48F5-9324-910297C1AA39}" presName="txShp" presStyleLbl="node1" presStyleIdx="0" presStyleCnt="3" custScaleX="72505">
        <dgm:presLayoutVars>
          <dgm:bulletEnabled val="1"/>
        </dgm:presLayoutVars>
      </dgm:prSet>
      <dgm:spPr/>
    </dgm:pt>
    <dgm:pt modelId="{BDA7B7CC-2EAD-4DE0-91B8-A013D6FE6550}" type="pres">
      <dgm:prSet presAssocID="{7D8F20D9-D22E-4068-9BB4-EEE8AFA24B71}" presName="spacing" presStyleCnt="0"/>
      <dgm:spPr/>
    </dgm:pt>
    <dgm:pt modelId="{3230E075-5854-4BE0-9607-93C9F235229F}" type="pres">
      <dgm:prSet presAssocID="{9F7DA315-ACA5-411B-8C55-9EBAE448E85A}" presName="composite" presStyleCnt="0"/>
      <dgm:spPr/>
    </dgm:pt>
    <dgm:pt modelId="{3940BC1D-0096-48BE-8D45-CEBBC4B7333E}" type="pres">
      <dgm:prSet presAssocID="{9F7DA315-ACA5-411B-8C55-9EBAE448E85A}" presName="imgShp" presStyleLbl="fgImgPlace1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EF7F9371-18CB-4508-9CC7-E53ABCAC4988}" type="pres">
      <dgm:prSet presAssocID="{9F7DA315-ACA5-411B-8C55-9EBAE448E85A}" presName="txShp" presStyleLbl="node1" presStyleIdx="1" presStyleCnt="3" custScaleX="72505">
        <dgm:presLayoutVars>
          <dgm:bulletEnabled val="1"/>
        </dgm:presLayoutVars>
      </dgm:prSet>
      <dgm:spPr/>
    </dgm:pt>
    <dgm:pt modelId="{8A945822-5C53-4D2B-8AB2-9E10FDA0724A}" type="pres">
      <dgm:prSet presAssocID="{32009A73-7671-44F4-B559-1CA0D49B5A98}" presName="spacing" presStyleCnt="0"/>
      <dgm:spPr/>
    </dgm:pt>
    <dgm:pt modelId="{8C510113-15C6-4402-BE3F-A4B267755F3C}" type="pres">
      <dgm:prSet presAssocID="{EA0C9655-902C-4861-92F8-D23F61312AAC}" presName="composite" presStyleCnt="0"/>
      <dgm:spPr/>
    </dgm:pt>
    <dgm:pt modelId="{C856156F-98AB-4E53-9361-59F46C65EED3}" type="pres">
      <dgm:prSet presAssocID="{EA0C9655-902C-4861-92F8-D23F61312AAC}" presName="imgShp" presStyleLbl="fgImgPlace1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E7DF693D-EF7A-4674-9940-38A51A4F6C43}" type="pres">
      <dgm:prSet presAssocID="{EA0C9655-902C-4861-92F8-D23F61312AAC}" presName="txShp" presStyleLbl="node1" presStyleIdx="2" presStyleCnt="3" custScaleX="72226">
        <dgm:presLayoutVars>
          <dgm:bulletEnabled val="1"/>
        </dgm:presLayoutVars>
      </dgm:prSet>
      <dgm:spPr/>
    </dgm:pt>
  </dgm:ptLst>
  <dgm:cxnLst>
    <dgm:cxn modelId="{D2E55900-19DE-49EC-8BF2-26429F777EFF}" type="presOf" srcId="{EA0C9655-902C-4861-92F8-D23F61312AAC}" destId="{E7DF693D-EF7A-4674-9940-38A51A4F6C43}" srcOrd="0" destOrd="0" presId="urn:microsoft.com/office/officeart/2005/8/layout/vList3"/>
    <dgm:cxn modelId="{FA7F0E65-4489-473F-8A02-33F7B381D865}" type="presOf" srcId="{9F7DA315-ACA5-411B-8C55-9EBAE448E85A}" destId="{EF7F9371-18CB-4508-9CC7-E53ABCAC4988}" srcOrd="0" destOrd="0" presId="urn:microsoft.com/office/officeart/2005/8/layout/vList3"/>
    <dgm:cxn modelId="{363FFF58-BEC3-4DDD-94EC-8026B30BB15F}" srcId="{E3D938DF-4CD5-4822-9875-C997DBD65B3E}" destId="{32A94949-569B-48F5-9324-910297C1AA39}" srcOrd="0" destOrd="0" parTransId="{669AEB5A-F996-4F53-9775-F409DE335E31}" sibTransId="{7D8F20D9-D22E-4068-9BB4-EEE8AFA24B71}"/>
    <dgm:cxn modelId="{8FFE7E84-2143-4403-89B6-5453D4D969A4}" srcId="{E3D938DF-4CD5-4822-9875-C997DBD65B3E}" destId="{EA0C9655-902C-4861-92F8-D23F61312AAC}" srcOrd="2" destOrd="0" parTransId="{5D89DFC2-45A2-4B1B-8E28-7C0C53E516FE}" sibTransId="{E1ACBCC9-8DEB-498E-BC67-222FA7661397}"/>
    <dgm:cxn modelId="{C80E6D8F-AEEA-4F70-A02B-A3BC6E556093}" type="presOf" srcId="{E3D938DF-4CD5-4822-9875-C997DBD65B3E}" destId="{B8889928-B711-4132-8A15-A4ED5894A135}" srcOrd="0" destOrd="0" presId="urn:microsoft.com/office/officeart/2005/8/layout/vList3"/>
    <dgm:cxn modelId="{642501C6-1CB5-463E-A3B0-E11C9978192D}" srcId="{E3D938DF-4CD5-4822-9875-C997DBD65B3E}" destId="{9F7DA315-ACA5-411B-8C55-9EBAE448E85A}" srcOrd="1" destOrd="0" parTransId="{DC02299E-D451-4F3B-B531-AC667DD95500}" sibTransId="{32009A73-7671-44F4-B559-1CA0D49B5A98}"/>
    <dgm:cxn modelId="{42BF14CC-DB4F-4544-83D7-DE3CC7919383}" type="presOf" srcId="{32A94949-569B-48F5-9324-910297C1AA39}" destId="{049AD515-92C2-45E5-B175-29CD8EB32A86}" srcOrd="0" destOrd="0" presId="urn:microsoft.com/office/officeart/2005/8/layout/vList3"/>
    <dgm:cxn modelId="{443E41CA-A15B-49D0-BE51-A6C6BB3A4358}" type="presParOf" srcId="{B8889928-B711-4132-8A15-A4ED5894A135}" destId="{8E930184-4B40-449D-8481-4AA167C7215E}" srcOrd="0" destOrd="0" presId="urn:microsoft.com/office/officeart/2005/8/layout/vList3"/>
    <dgm:cxn modelId="{7EC3FD40-FAF2-4F80-BB76-C4269C069DF0}" type="presParOf" srcId="{8E930184-4B40-449D-8481-4AA167C7215E}" destId="{3BD4953F-31A9-4588-A7B3-69C05FB28324}" srcOrd="0" destOrd="0" presId="urn:microsoft.com/office/officeart/2005/8/layout/vList3"/>
    <dgm:cxn modelId="{1B7E11D9-701A-42BF-848C-E4E4F24E78F3}" type="presParOf" srcId="{8E930184-4B40-449D-8481-4AA167C7215E}" destId="{049AD515-92C2-45E5-B175-29CD8EB32A86}" srcOrd="1" destOrd="0" presId="urn:microsoft.com/office/officeart/2005/8/layout/vList3"/>
    <dgm:cxn modelId="{2F87FFFD-A460-4318-9915-1BCEA13ECF34}" type="presParOf" srcId="{B8889928-B711-4132-8A15-A4ED5894A135}" destId="{BDA7B7CC-2EAD-4DE0-91B8-A013D6FE6550}" srcOrd="1" destOrd="0" presId="urn:microsoft.com/office/officeart/2005/8/layout/vList3"/>
    <dgm:cxn modelId="{E938DBE2-561F-4849-8ACE-688D487799DF}" type="presParOf" srcId="{B8889928-B711-4132-8A15-A4ED5894A135}" destId="{3230E075-5854-4BE0-9607-93C9F235229F}" srcOrd="2" destOrd="0" presId="urn:microsoft.com/office/officeart/2005/8/layout/vList3"/>
    <dgm:cxn modelId="{BC23D2A3-27D0-4786-B56A-022A3AA8E6A0}" type="presParOf" srcId="{3230E075-5854-4BE0-9607-93C9F235229F}" destId="{3940BC1D-0096-48BE-8D45-CEBBC4B7333E}" srcOrd="0" destOrd="0" presId="urn:microsoft.com/office/officeart/2005/8/layout/vList3"/>
    <dgm:cxn modelId="{2F0CEA73-2E2D-4235-B627-7FE7062FD783}" type="presParOf" srcId="{3230E075-5854-4BE0-9607-93C9F235229F}" destId="{EF7F9371-18CB-4508-9CC7-E53ABCAC4988}" srcOrd="1" destOrd="0" presId="urn:microsoft.com/office/officeart/2005/8/layout/vList3"/>
    <dgm:cxn modelId="{01957483-B655-448E-A1FF-FBAADC5D10A5}" type="presParOf" srcId="{B8889928-B711-4132-8A15-A4ED5894A135}" destId="{8A945822-5C53-4D2B-8AB2-9E10FDA0724A}" srcOrd="3" destOrd="0" presId="urn:microsoft.com/office/officeart/2005/8/layout/vList3"/>
    <dgm:cxn modelId="{362E560A-C7E7-47DB-9E1E-FFA29BA96626}" type="presParOf" srcId="{B8889928-B711-4132-8A15-A4ED5894A135}" destId="{8C510113-15C6-4402-BE3F-A4B267755F3C}" srcOrd="4" destOrd="0" presId="urn:microsoft.com/office/officeart/2005/8/layout/vList3"/>
    <dgm:cxn modelId="{0356B01A-9827-47CC-9831-A1341B87EFA5}" type="presParOf" srcId="{8C510113-15C6-4402-BE3F-A4B267755F3C}" destId="{C856156F-98AB-4E53-9361-59F46C65EED3}" srcOrd="0" destOrd="0" presId="urn:microsoft.com/office/officeart/2005/8/layout/vList3"/>
    <dgm:cxn modelId="{2AD2DA6E-2AD9-41EA-8244-548C5CBE1AAF}" type="presParOf" srcId="{8C510113-15C6-4402-BE3F-A4B267755F3C}" destId="{E7DF693D-EF7A-4674-9940-38A51A4F6C43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36A49FF-0DFC-46E1-8236-5BEB34CEC57A}" type="doc">
      <dgm:prSet loTypeId="urn:microsoft.com/office/officeart/2005/8/layout/radial3" loCatId="relationship" qsTypeId="urn:microsoft.com/office/officeart/2005/8/quickstyle/simple2" qsCatId="simple" csTypeId="urn:microsoft.com/office/officeart/2005/8/colors/accent4_2" csCatId="accent4" phldr="1"/>
      <dgm:spPr/>
      <dgm:t>
        <a:bodyPr/>
        <a:lstStyle/>
        <a:p>
          <a:endParaRPr lang="it-IT"/>
        </a:p>
      </dgm:t>
    </dgm:pt>
    <dgm:pt modelId="{B1B0867C-09AC-4409-997D-A43BE07C74E1}">
      <dgm:prSet phldrT="[Testo]" custT="1"/>
      <dgm:spPr>
        <a:solidFill>
          <a:srgbClr val="11816A">
            <a:alpha val="50000"/>
          </a:srgbClr>
        </a:solidFill>
      </dgm:spPr>
      <dgm:t>
        <a:bodyPr/>
        <a:lstStyle/>
        <a:p>
          <a:r>
            <a:rPr lang="it-IT" sz="4500" b="1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Target group</a:t>
          </a:r>
        </a:p>
      </dgm:t>
    </dgm:pt>
    <dgm:pt modelId="{5EBEB7A1-AFAA-4934-85F5-0933463DA0E4}" type="parTrans" cxnId="{3CA84A7D-921D-43D2-8103-5214F03FEF30}">
      <dgm:prSet/>
      <dgm:spPr/>
      <dgm:t>
        <a:bodyPr/>
        <a:lstStyle/>
        <a:p>
          <a:endParaRPr lang="it-IT"/>
        </a:p>
      </dgm:t>
    </dgm:pt>
    <dgm:pt modelId="{4698FC48-08DF-453D-A6BE-72C307B20CB6}" type="sibTrans" cxnId="{3CA84A7D-921D-43D2-8103-5214F03FEF30}">
      <dgm:prSet/>
      <dgm:spPr/>
      <dgm:t>
        <a:bodyPr/>
        <a:lstStyle/>
        <a:p>
          <a:endParaRPr lang="it-IT"/>
        </a:p>
      </dgm:t>
    </dgm:pt>
    <dgm:pt modelId="{B11038E2-1519-4F67-85FD-228FF02E07F9}">
      <dgm:prSet phldrT="[Testo]"/>
      <dgm:spPr/>
      <dgm:t>
        <a:bodyPr/>
        <a:lstStyle/>
        <a:p>
          <a:endParaRPr lang="it-IT"/>
        </a:p>
      </dgm:t>
    </dgm:pt>
    <dgm:pt modelId="{A05172B5-BE2C-4233-B37A-718BA4C4F8D3}" type="parTrans" cxnId="{DC9EF886-67E3-403A-813C-CA829A8347FA}">
      <dgm:prSet/>
      <dgm:spPr/>
      <dgm:t>
        <a:bodyPr/>
        <a:lstStyle/>
        <a:p>
          <a:endParaRPr lang="it-IT"/>
        </a:p>
      </dgm:t>
    </dgm:pt>
    <dgm:pt modelId="{1B4C405B-AEDD-4F8F-ACE2-A08D6DEEA43B}" type="sibTrans" cxnId="{DC9EF886-67E3-403A-813C-CA829A8347FA}">
      <dgm:prSet/>
      <dgm:spPr/>
      <dgm:t>
        <a:bodyPr/>
        <a:lstStyle/>
        <a:p>
          <a:endParaRPr lang="it-IT"/>
        </a:p>
      </dgm:t>
    </dgm:pt>
    <dgm:pt modelId="{AB77C7FC-95C5-4EC1-899C-85277141299C}">
      <dgm:prSet phldrT="[Testo]"/>
      <dgm:spPr/>
      <dgm:t>
        <a:bodyPr/>
        <a:lstStyle/>
        <a:p>
          <a:endParaRPr lang="it-IT"/>
        </a:p>
      </dgm:t>
    </dgm:pt>
    <dgm:pt modelId="{D0E39A93-FDE6-4B1F-95CE-51D2D19F5364}" type="parTrans" cxnId="{31C2A18D-8C86-402F-A038-1AD39802EF11}">
      <dgm:prSet/>
      <dgm:spPr/>
      <dgm:t>
        <a:bodyPr/>
        <a:lstStyle/>
        <a:p>
          <a:endParaRPr lang="it-IT"/>
        </a:p>
      </dgm:t>
    </dgm:pt>
    <dgm:pt modelId="{B07EA5BB-73C0-4E57-AB06-C17254AB7041}" type="sibTrans" cxnId="{31C2A18D-8C86-402F-A038-1AD39802EF11}">
      <dgm:prSet/>
      <dgm:spPr/>
      <dgm:t>
        <a:bodyPr/>
        <a:lstStyle/>
        <a:p>
          <a:endParaRPr lang="it-IT"/>
        </a:p>
      </dgm:t>
    </dgm:pt>
    <dgm:pt modelId="{F996C235-0879-1A48-918E-47EE881C1E5F}">
      <dgm:prSet/>
      <dgm:spPr>
        <a:solidFill>
          <a:srgbClr val="F9B02E">
            <a:alpha val="50000"/>
          </a:srgbClr>
        </a:solidFill>
      </dgm:spPr>
      <dgm:t>
        <a:bodyPr/>
        <a:lstStyle/>
        <a:p>
          <a:r>
            <a:rPr lang="en-GB" b="1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Staff</a:t>
          </a:r>
        </a:p>
      </dgm:t>
    </dgm:pt>
    <dgm:pt modelId="{D74732E6-71EA-8E4E-9760-DF83ED97448B}" type="parTrans" cxnId="{0CEF8685-A54C-BD4B-9E98-233BB86E426A}">
      <dgm:prSet/>
      <dgm:spPr/>
      <dgm:t>
        <a:bodyPr/>
        <a:lstStyle/>
        <a:p>
          <a:endParaRPr lang="en-GB"/>
        </a:p>
      </dgm:t>
    </dgm:pt>
    <dgm:pt modelId="{CB6F913F-AC28-3C4A-9279-C265925B93FD}" type="sibTrans" cxnId="{0CEF8685-A54C-BD4B-9E98-233BB86E426A}">
      <dgm:prSet/>
      <dgm:spPr/>
      <dgm:t>
        <a:bodyPr/>
        <a:lstStyle/>
        <a:p>
          <a:endParaRPr lang="en-GB"/>
        </a:p>
      </dgm:t>
    </dgm:pt>
    <dgm:pt modelId="{A93780A6-9FC3-4E44-89BF-CB78F5748FD4}">
      <dgm:prSet/>
      <dgm:spPr>
        <a:solidFill>
          <a:srgbClr val="F07F4B">
            <a:alpha val="50000"/>
          </a:srgbClr>
        </a:solidFill>
      </dgm:spPr>
      <dgm:t>
        <a:bodyPr/>
        <a:lstStyle/>
        <a:p>
          <a:r>
            <a:rPr lang="en-GB" b="1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Manager </a:t>
          </a:r>
          <a:r>
            <a:rPr lang="en-GB" b="1" dirty="0" err="1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delle</a:t>
          </a:r>
          <a:r>
            <a:rPr lang="en-GB" b="1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 </a:t>
          </a:r>
          <a:r>
            <a:rPr lang="en-GB" b="1" dirty="0" err="1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biblioteche</a:t>
          </a:r>
          <a:endParaRPr lang="en-GB" b="1" dirty="0">
            <a:latin typeface="Lato" panose="020F0502020204030203" pitchFamily="34" charset="0"/>
            <a:ea typeface="Lato" panose="020F0502020204030203" pitchFamily="34" charset="0"/>
            <a:cs typeface="Lato" panose="020F0502020204030203" pitchFamily="34" charset="0"/>
          </a:endParaRPr>
        </a:p>
      </dgm:t>
    </dgm:pt>
    <dgm:pt modelId="{3EC6B7C0-68A0-8E4F-A160-A86F8A8B7ED3}" type="parTrans" cxnId="{FAC16BEB-5BB8-8A42-AF7A-EA4C4213738E}">
      <dgm:prSet/>
      <dgm:spPr/>
      <dgm:t>
        <a:bodyPr/>
        <a:lstStyle/>
        <a:p>
          <a:endParaRPr lang="en-GB"/>
        </a:p>
      </dgm:t>
    </dgm:pt>
    <dgm:pt modelId="{EBA6E5E2-BA89-E04C-B1F8-13C348947A57}" type="sibTrans" cxnId="{FAC16BEB-5BB8-8A42-AF7A-EA4C4213738E}">
      <dgm:prSet/>
      <dgm:spPr/>
      <dgm:t>
        <a:bodyPr/>
        <a:lstStyle/>
        <a:p>
          <a:endParaRPr lang="en-GB"/>
        </a:p>
      </dgm:t>
    </dgm:pt>
    <dgm:pt modelId="{234BD749-2373-DE46-A04A-80AFE5BE4F4C}">
      <dgm:prSet/>
      <dgm:spPr>
        <a:solidFill>
          <a:srgbClr val="E8557F">
            <a:alpha val="50000"/>
          </a:srgbClr>
        </a:solidFill>
      </dgm:spPr>
      <dgm:t>
        <a:bodyPr/>
        <a:lstStyle/>
        <a:p>
          <a:r>
            <a:rPr lang="en-GB" b="1" dirty="0" err="1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Utenti</a:t>
          </a:r>
          <a:endParaRPr lang="en-GB" b="1" dirty="0">
            <a:latin typeface="Lato" panose="020F0502020204030203" pitchFamily="34" charset="0"/>
            <a:ea typeface="Lato" panose="020F0502020204030203" pitchFamily="34" charset="0"/>
            <a:cs typeface="Lato" panose="020F0502020204030203" pitchFamily="34" charset="0"/>
          </a:endParaRPr>
        </a:p>
      </dgm:t>
    </dgm:pt>
    <dgm:pt modelId="{9D4258FC-8B41-074B-AB49-A0BBABDE5A6F}" type="parTrans" cxnId="{F7F8FEC6-B35F-FA49-95AD-09637A052C01}">
      <dgm:prSet/>
      <dgm:spPr/>
      <dgm:t>
        <a:bodyPr/>
        <a:lstStyle/>
        <a:p>
          <a:endParaRPr lang="en-GB"/>
        </a:p>
      </dgm:t>
    </dgm:pt>
    <dgm:pt modelId="{7FC7C6A4-3E1D-AD48-B08A-B120CBB5C548}" type="sibTrans" cxnId="{F7F8FEC6-B35F-FA49-95AD-09637A052C01}">
      <dgm:prSet/>
      <dgm:spPr/>
      <dgm:t>
        <a:bodyPr/>
        <a:lstStyle/>
        <a:p>
          <a:endParaRPr lang="en-GB"/>
        </a:p>
      </dgm:t>
    </dgm:pt>
    <dgm:pt modelId="{789B3529-7768-B947-ADF2-C70480F7DE16}" type="pres">
      <dgm:prSet presAssocID="{136A49FF-0DFC-46E1-8236-5BEB34CEC57A}" presName="composite" presStyleCnt="0">
        <dgm:presLayoutVars>
          <dgm:chMax val="1"/>
          <dgm:dir/>
          <dgm:resizeHandles val="exact"/>
        </dgm:presLayoutVars>
      </dgm:prSet>
      <dgm:spPr/>
    </dgm:pt>
    <dgm:pt modelId="{4E9859EE-E106-034D-A0E1-4F7CF332234B}" type="pres">
      <dgm:prSet presAssocID="{136A49FF-0DFC-46E1-8236-5BEB34CEC57A}" presName="radial" presStyleCnt="0">
        <dgm:presLayoutVars>
          <dgm:animLvl val="ctr"/>
        </dgm:presLayoutVars>
      </dgm:prSet>
      <dgm:spPr/>
    </dgm:pt>
    <dgm:pt modelId="{9D6D06D3-AEC1-E84D-89DE-C195C4DCE7B4}" type="pres">
      <dgm:prSet presAssocID="{B1B0867C-09AC-4409-997D-A43BE07C74E1}" presName="centerShape" presStyleLbl="vennNode1" presStyleIdx="0" presStyleCnt="4"/>
      <dgm:spPr/>
    </dgm:pt>
    <dgm:pt modelId="{058429A9-491C-E543-B792-18F8B912AF1B}" type="pres">
      <dgm:prSet presAssocID="{F996C235-0879-1A48-918E-47EE881C1E5F}" presName="node" presStyleLbl="vennNode1" presStyleIdx="1" presStyleCnt="4">
        <dgm:presLayoutVars>
          <dgm:bulletEnabled val="1"/>
        </dgm:presLayoutVars>
      </dgm:prSet>
      <dgm:spPr/>
    </dgm:pt>
    <dgm:pt modelId="{EDC0CD7B-4032-6445-83B0-CF5E26835925}" type="pres">
      <dgm:prSet presAssocID="{A93780A6-9FC3-4E44-89BF-CB78F5748FD4}" presName="node" presStyleLbl="vennNode1" presStyleIdx="2" presStyleCnt="4">
        <dgm:presLayoutVars>
          <dgm:bulletEnabled val="1"/>
        </dgm:presLayoutVars>
      </dgm:prSet>
      <dgm:spPr/>
    </dgm:pt>
    <dgm:pt modelId="{63298487-1C5B-044B-BB1B-6AF24FAD4C17}" type="pres">
      <dgm:prSet presAssocID="{234BD749-2373-DE46-A04A-80AFE5BE4F4C}" presName="node" presStyleLbl="vennNode1" presStyleIdx="3" presStyleCnt="4">
        <dgm:presLayoutVars>
          <dgm:bulletEnabled val="1"/>
        </dgm:presLayoutVars>
      </dgm:prSet>
      <dgm:spPr/>
    </dgm:pt>
  </dgm:ptLst>
  <dgm:cxnLst>
    <dgm:cxn modelId="{B38B520A-1640-E74C-995B-B155FFEDB426}" type="presOf" srcId="{F996C235-0879-1A48-918E-47EE881C1E5F}" destId="{058429A9-491C-E543-B792-18F8B912AF1B}" srcOrd="0" destOrd="0" presId="urn:microsoft.com/office/officeart/2005/8/layout/radial3"/>
    <dgm:cxn modelId="{96B1C119-653A-A149-AF04-1B893D80827D}" type="presOf" srcId="{136A49FF-0DFC-46E1-8236-5BEB34CEC57A}" destId="{789B3529-7768-B947-ADF2-C70480F7DE16}" srcOrd="0" destOrd="0" presId="urn:microsoft.com/office/officeart/2005/8/layout/radial3"/>
    <dgm:cxn modelId="{1B67D05E-DE74-CF44-8877-AA26CD90E327}" type="presOf" srcId="{A93780A6-9FC3-4E44-89BF-CB78F5748FD4}" destId="{EDC0CD7B-4032-6445-83B0-CF5E26835925}" srcOrd="0" destOrd="0" presId="urn:microsoft.com/office/officeart/2005/8/layout/radial3"/>
    <dgm:cxn modelId="{0D423365-149C-4F4E-B044-6EB2949EB252}" type="presOf" srcId="{234BD749-2373-DE46-A04A-80AFE5BE4F4C}" destId="{63298487-1C5B-044B-BB1B-6AF24FAD4C17}" srcOrd="0" destOrd="0" presId="urn:microsoft.com/office/officeart/2005/8/layout/radial3"/>
    <dgm:cxn modelId="{3CA84A7D-921D-43D2-8103-5214F03FEF30}" srcId="{136A49FF-0DFC-46E1-8236-5BEB34CEC57A}" destId="{B1B0867C-09AC-4409-997D-A43BE07C74E1}" srcOrd="0" destOrd="0" parTransId="{5EBEB7A1-AFAA-4934-85F5-0933463DA0E4}" sibTransId="{4698FC48-08DF-453D-A6BE-72C307B20CB6}"/>
    <dgm:cxn modelId="{0CEF8685-A54C-BD4B-9E98-233BB86E426A}" srcId="{B1B0867C-09AC-4409-997D-A43BE07C74E1}" destId="{F996C235-0879-1A48-918E-47EE881C1E5F}" srcOrd="0" destOrd="0" parTransId="{D74732E6-71EA-8E4E-9760-DF83ED97448B}" sibTransId="{CB6F913F-AC28-3C4A-9279-C265925B93FD}"/>
    <dgm:cxn modelId="{DC9EF886-67E3-403A-813C-CA829A8347FA}" srcId="{136A49FF-0DFC-46E1-8236-5BEB34CEC57A}" destId="{B11038E2-1519-4F67-85FD-228FF02E07F9}" srcOrd="1" destOrd="0" parTransId="{A05172B5-BE2C-4233-B37A-718BA4C4F8D3}" sibTransId="{1B4C405B-AEDD-4F8F-ACE2-A08D6DEEA43B}"/>
    <dgm:cxn modelId="{31C2A18D-8C86-402F-A038-1AD39802EF11}" srcId="{136A49FF-0DFC-46E1-8236-5BEB34CEC57A}" destId="{AB77C7FC-95C5-4EC1-899C-85277141299C}" srcOrd="2" destOrd="0" parTransId="{D0E39A93-FDE6-4B1F-95CE-51D2D19F5364}" sibTransId="{B07EA5BB-73C0-4E57-AB06-C17254AB7041}"/>
    <dgm:cxn modelId="{8F57FF91-7AA8-2C40-8106-937CE74FF32B}" type="presOf" srcId="{B1B0867C-09AC-4409-997D-A43BE07C74E1}" destId="{9D6D06D3-AEC1-E84D-89DE-C195C4DCE7B4}" srcOrd="0" destOrd="0" presId="urn:microsoft.com/office/officeart/2005/8/layout/radial3"/>
    <dgm:cxn modelId="{F7F8FEC6-B35F-FA49-95AD-09637A052C01}" srcId="{B1B0867C-09AC-4409-997D-A43BE07C74E1}" destId="{234BD749-2373-DE46-A04A-80AFE5BE4F4C}" srcOrd="2" destOrd="0" parTransId="{9D4258FC-8B41-074B-AB49-A0BBABDE5A6F}" sibTransId="{7FC7C6A4-3E1D-AD48-B08A-B120CBB5C548}"/>
    <dgm:cxn modelId="{FAC16BEB-5BB8-8A42-AF7A-EA4C4213738E}" srcId="{B1B0867C-09AC-4409-997D-A43BE07C74E1}" destId="{A93780A6-9FC3-4E44-89BF-CB78F5748FD4}" srcOrd="1" destOrd="0" parTransId="{3EC6B7C0-68A0-8E4F-A160-A86F8A8B7ED3}" sibTransId="{EBA6E5E2-BA89-E04C-B1F8-13C348947A57}"/>
    <dgm:cxn modelId="{4D9DF1D6-B942-CA42-A594-ED78C9BAFF32}" type="presParOf" srcId="{789B3529-7768-B947-ADF2-C70480F7DE16}" destId="{4E9859EE-E106-034D-A0E1-4F7CF332234B}" srcOrd="0" destOrd="0" presId="urn:microsoft.com/office/officeart/2005/8/layout/radial3"/>
    <dgm:cxn modelId="{DB70F4A9-A6BA-BA43-BCC7-4076B207EDC2}" type="presParOf" srcId="{4E9859EE-E106-034D-A0E1-4F7CF332234B}" destId="{9D6D06D3-AEC1-E84D-89DE-C195C4DCE7B4}" srcOrd="0" destOrd="0" presId="urn:microsoft.com/office/officeart/2005/8/layout/radial3"/>
    <dgm:cxn modelId="{27D78D70-941D-4041-91FE-BD46728E2AEB}" type="presParOf" srcId="{4E9859EE-E106-034D-A0E1-4F7CF332234B}" destId="{058429A9-491C-E543-B792-18F8B912AF1B}" srcOrd="1" destOrd="0" presId="urn:microsoft.com/office/officeart/2005/8/layout/radial3"/>
    <dgm:cxn modelId="{53FBCFFA-2432-EF42-87F4-CD1787354234}" type="presParOf" srcId="{4E9859EE-E106-034D-A0E1-4F7CF332234B}" destId="{EDC0CD7B-4032-6445-83B0-CF5E26835925}" srcOrd="2" destOrd="0" presId="urn:microsoft.com/office/officeart/2005/8/layout/radial3"/>
    <dgm:cxn modelId="{B0F9335A-F10E-9549-9576-07DAFD08F6ED}" type="presParOf" srcId="{4E9859EE-E106-034D-A0E1-4F7CF332234B}" destId="{63298487-1C5B-044B-BB1B-6AF24FAD4C17}" srcOrd="3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A72E066-DEA5-4E48-9339-7E8DAC9E43B8}" type="doc">
      <dgm:prSet loTypeId="urn:microsoft.com/office/officeart/2005/8/layout/hList3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D22D040D-052D-7743-AADC-5BD371251DD1}">
      <dgm:prSet phldrT="[Text]"/>
      <dgm:spPr>
        <a:solidFill>
          <a:schemeClr val="accent2"/>
        </a:solidFill>
      </dgm:spPr>
      <dgm:t>
        <a:bodyPr/>
        <a:lstStyle/>
        <a:p>
          <a:r>
            <a:rPr lang="en-GB" b="1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ADELE Toolkit</a:t>
          </a:r>
        </a:p>
      </dgm:t>
    </dgm:pt>
    <dgm:pt modelId="{33769899-7EAD-8644-95A7-39A19505E257}" type="parTrans" cxnId="{550D9ECD-4B64-9F4C-AE97-686641D1A453}">
      <dgm:prSet/>
      <dgm:spPr/>
      <dgm:t>
        <a:bodyPr/>
        <a:lstStyle/>
        <a:p>
          <a:endParaRPr lang="en-GB"/>
        </a:p>
      </dgm:t>
    </dgm:pt>
    <dgm:pt modelId="{EE0FCB60-9B22-9741-B7A2-8DD6DBF73012}" type="sibTrans" cxnId="{550D9ECD-4B64-9F4C-AE97-686641D1A453}">
      <dgm:prSet/>
      <dgm:spPr/>
      <dgm:t>
        <a:bodyPr/>
        <a:lstStyle/>
        <a:p>
          <a:endParaRPr lang="en-GB"/>
        </a:p>
      </dgm:t>
    </dgm:pt>
    <dgm:pt modelId="{D5D720FF-1FF0-0C40-91AE-78B12E36D851}">
      <dgm:prSet phldrT="[Text]"/>
      <dgm:spPr>
        <a:solidFill>
          <a:srgbClr val="11816A"/>
        </a:solidFill>
      </dgm:spPr>
      <dgm:t>
        <a:bodyPr/>
        <a:lstStyle/>
        <a:p>
          <a:r>
            <a:rPr lang="en-GB" dirty="0" err="1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Materiale</a:t>
          </a:r>
          <a:r>
            <a:rPr lang="en-GB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 formative online</a:t>
          </a:r>
        </a:p>
      </dgm:t>
    </dgm:pt>
    <dgm:pt modelId="{B324CF37-DDC2-B64E-81D2-E283470F1C05}" type="parTrans" cxnId="{90B24C67-7E4F-EA42-9DDE-EB2BF56B3A49}">
      <dgm:prSet/>
      <dgm:spPr/>
      <dgm:t>
        <a:bodyPr/>
        <a:lstStyle/>
        <a:p>
          <a:endParaRPr lang="en-GB"/>
        </a:p>
      </dgm:t>
    </dgm:pt>
    <dgm:pt modelId="{4ECC083D-F40F-1843-B79B-0DDBABDB9947}" type="sibTrans" cxnId="{90B24C67-7E4F-EA42-9DDE-EB2BF56B3A49}">
      <dgm:prSet/>
      <dgm:spPr/>
      <dgm:t>
        <a:bodyPr/>
        <a:lstStyle/>
        <a:p>
          <a:endParaRPr lang="en-GB"/>
        </a:p>
      </dgm:t>
    </dgm:pt>
    <dgm:pt modelId="{E41EED2B-8F76-BD40-A46F-61184DDD810A}">
      <dgm:prSet phldrT="[Text]"/>
      <dgm:spPr>
        <a:solidFill>
          <a:srgbClr val="E8557F"/>
        </a:solidFill>
      </dgm:spPr>
      <dgm:t>
        <a:bodyPr/>
        <a:lstStyle/>
        <a:p>
          <a:r>
            <a:rPr lang="en-GB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ADELE Tool </a:t>
          </a:r>
          <a:r>
            <a:rPr lang="en-GB" dirty="0" err="1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Manuale</a:t>
          </a:r>
          <a:r>
            <a:rPr lang="en-GB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 </a:t>
          </a:r>
          <a:r>
            <a:rPr lang="en-GB" dirty="0" err="1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d’uso</a:t>
          </a:r>
          <a:endParaRPr lang="en-GB" dirty="0">
            <a:latin typeface="Lato" panose="020F0502020204030203" pitchFamily="34" charset="0"/>
            <a:ea typeface="Lato" panose="020F0502020204030203" pitchFamily="34" charset="0"/>
            <a:cs typeface="Lato" panose="020F0502020204030203" pitchFamily="34" charset="0"/>
          </a:endParaRPr>
        </a:p>
      </dgm:t>
    </dgm:pt>
    <dgm:pt modelId="{76201AF5-8541-7E4B-91B0-72DE9B85DCC0}" type="parTrans" cxnId="{1DC031DF-59F0-874A-9A68-6D3D9713FBDC}">
      <dgm:prSet/>
      <dgm:spPr/>
      <dgm:t>
        <a:bodyPr/>
        <a:lstStyle/>
        <a:p>
          <a:endParaRPr lang="en-GB"/>
        </a:p>
      </dgm:t>
    </dgm:pt>
    <dgm:pt modelId="{8AD3C579-4BA0-1C4B-9AB4-0E8B9866CFDD}" type="sibTrans" cxnId="{1DC031DF-59F0-874A-9A68-6D3D9713FBDC}">
      <dgm:prSet/>
      <dgm:spPr/>
      <dgm:t>
        <a:bodyPr/>
        <a:lstStyle/>
        <a:p>
          <a:endParaRPr lang="en-GB"/>
        </a:p>
      </dgm:t>
    </dgm:pt>
    <dgm:pt modelId="{3C20962E-650D-B44B-8D16-67403964194B}">
      <dgm:prSet phldrT="[Text]"/>
      <dgm:spPr>
        <a:solidFill>
          <a:srgbClr val="F9B02E"/>
        </a:solidFill>
      </dgm:spPr>
      <dgm:t>
        <a:bodyPr/>
        <a:lstStyle/>
        <a:p>
          <a:r>
            <a:rPr lang="it-IT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Raccolta di 100 casi di studio di iniziative innovative nelle biblioteche pubbliche</a:t>
          </a:r>
          <a:endParaRPr lang="en-GB" dirty="0">
            <a:latin typeface="Lato" panose="020F0502020204030203" pitchFamily="34" charset="0"/>
            <a:ea typeface="Lato" panose="020F0502020204030203" pitchFamily="34" charset="0"/>
            <a:cs typeface="Lato" panose="020F0502020204030203" pitchFamily="34" charset="0"/>
          </a:endParaRPr>
        </a:p>
      </dgm:t>
    </dgm:pt>
    <dgm:pt modelId="{4284ABC2-E72E-3641-B35D-548E810BD54B}" type="parTrans" cxnId="{E67C4982-C213-AB46-B4F0-57C29881066C}">
      <dgm:prSet/>
      <dgm:spPr/>
      <dgm:t>
        <a:bodyPr/>
        <a:lstStyle/>
        <a:p>
          <a:endParaRPr lang="en-GB"/>
        </a:p>
      </dgm:t>
    </dgm:pt>
    <dgm:pt modelId="{58772717-754B-794A-BD46-272A3DDEE8F7}" type="sibTrans" cxnId="{E67C4982-C213-AB46-B4F0-57C29881066C}">
      <dgm:prSet/>
      <dgm:spPr/>
      <dgm:t>
        <a:bodyPr/>
        <a:lstStyle/>
        <a:p>
          <a:endParaRPr lang="en-GB"/>
        </a:p>
      </dgm:t>
    </dgm:pt>
    <dgm:pt modelId="{34DBED68-1558-6441-85DB-92F8B6CD1BD6}">
      <dgm:prSet/>
      <dgm:spPr>
        <a:solidFill>
          <a:srgbClr val="16A2AD"/>
        </a:solidFill>
      </dgm:spPr>
      <dgm:t>
        <a:bodyPr/>
        <a:lstStyle/>
        <a:p>
          <a:r>
            <a:rPr lang="en-GB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Communication kit</a:t>
          </a:r>
        </a:p>
      </dgm:t>
    </dgm:pt>
    <dgm:pt modelId="{CE292BC5-3394-694C-AF61-0094EF168CF5}" type="parTrans" cxnId="{6A626873-6200-F247-943E-219D72E3D34B}">
      <dgm:prSet/>
      <dgm:spPr/>
      <dgm:t>
        <a:bodyPr/>
        <a:lstStyle/>
        <a:p>
          <a:endParaRPr lang="en-GB"/>
        </a:p>
      </dgm:t>
    </dgm:pt>
    <dgm:pt modelId="{0A126C73-3619-364E-A425-C81D1227F410}" type="sibTrans" cxnId="{6A626873-6200-F247-943E-219D72E3D34B}">
      <dgm:prSet/>
      <dgm:spPr/>
      <dgm:t>
        <a:bodyPr/>
        <a:lstStyle/>
        <a:p>
          <a:endParaRPr lang="en-GB"/>
        </a:p>
      </dgm:t>
    </dgm:pt>
    <dgm:pt modelId="{2A116F2E-DE8F-A745-9F8D-3FFB83E6858D}" type="pres">
      <dgm:prSet presAssocID="{AA72E066-DEA5-4E48-9339-7E8DAC9E43B8}" presName="composite" presStyleCnt="0">
        <dgm:presLayoutVars>
          <dgm:chMax val="1"/>
          <dgm:dir/>
          <dgm:resizeHandles val="exact"/>
        </dgm:presLayoutVars>
      </dgm:prSet>
      <dgm:spPr/>
    </dgm:pt>
    <dgm:pt modelId="{BE9F0050-A28D-8E4A-8D2D-B64DC1B53886}" type="pres">
      <dgm:prSet presAssocID="{D22D040D-052D-7743-AADC-5BD371251DD1}" presName="roof" presStyleLbl="dkBgShp" presStyleIdx="0" presStyleCnt="2" custLinFactNeighborX="-362" custLinFactNeighborY="-19330"/>
      <dgm:spPr/>
    </dgm:pt>
    <dgm:pt modelId="{C4F52E76-E4C7-F246-99AA-3FEC6FDC3F16}" type="pres">
      <dgm:prSet presAssocID="{D22D040D-052D-7743-AADC-5BD371251DD1}" presName="pillars" presStyleCnt="0"/>
      <dgm:spPr/>
    </dgm:pt>
    <dgm:pt modelId="{B27C44A3-F135-884F-A8AD-391FDF477DE7}" type="pres">
      <dgm:prSet presAssocID="{D22D040D-052D-7743-AADC-5BD371251DD1}" presName="pillar1" presStyleLbl="node1" presStyleIdx="0" presStyleCnt="4">
        <dgm:presLayoutVars>
          <dgm:bulletEnabled val="1"/>
        </dgm:presLayoutVars>
      </dgm:prSet>
      <dgm:spPr/>
    </dgm:pt>
    <dgm:pt modelId="{B17CA76B-576F-0046-96D1-6FBE439B6FEB}" type="pres">
      <dgm:prSet presAssocID="{34DBED68-1558-6441-85DB-92F8B6CD1BD6}" presName="pillarX" presStyleLbl="node1" presStyleIdx="1" presStyleCnt="4">
        <dgm:presLayoutVars>
          <dgm:bulletEnabled val="1"/>
        </dgm:presLayoutVars>
      </dgm:prSet>
      <dgm:spPr/>
    </dgm:pt>
    <dgm:pt modelId="{5B2ACC40-B795-E84F-870B-B97386B9F4B0}" type="pres">
      <dgm:prSet presAssocID="{E41EED2B-8F76-BD40-A46F-61184DDD810A}" presName="pillarX" presStyleLbl="node1" presStyleIdx="2" presStyleCnt="4">
        <dgm:presLayoutVars>
          <dgm:bulletEnabled val="1"/>
        </dgm:presLayoutVars>
      </dgm:prSet>
      <dgm:spPr/>
    </dgm:pt>
    <dgm:pt modelId="{9A7061F2-0838-6944-A2B9-14585E82D27F}" type="pres">
      <dgm:prSet presAssocID="{3C20962E-650D-B44B-8D16-67403964194B}" presName="pillarX" presStyleLbl="node1" presStyleIdx="3" presStyleCnt="4">
        <dgm:presLayoutVars>
          <dgm:bulletEnabled val="1"/>
        </dgm:presLayoutVars>
      </dgm:prSet>
      <dgm:spPr/>
    </dgm:pt>
    <dgm:pt modelId="{CDA1C1AB-BC25-AA4E-A166-89689063D4A9}" type="pres">
      <dgm:prSet presAssocID="{D22D040D-052D-7743-AADC-5BD371251DD1}" presName="base" presStyleLbl="dkBgShp" presStyleIdx="1" presStyleCnt="2"/>
      <dgm:spPr>
        <a:solidFill>
          <a:srgbClr val="3C3C3B"/>
        </a:solidFill>
      </dgm:spPr>
    </dgm:pt>
  </dgm:ptLst>
  <dgm:cxnLst>
    <dgm:cxn modelId="{4EA4240A-2CE3-704C-ADF5-EC608FC95319}" type="presOf" srcId="{D5D720FF-1FF0-0C40-91AE-78B12E36D851}" destId="{B27C44A3-F135-884F-A8AD-391FDF477DE7}" srcOrd="0" destOrd="0" presId="urn:microsoft.com/office/officeart/2005/8/layout/hList3"/>
    <dgm:cxn modelId="{EB5DAB22-7A3E-1F42-AF65-102B519F9F17}" type="presOf" srcId="{AA72E066-DEA5-4E48-9339-7E8DAC9E43B8}" destId="{2A116F2E-DE8F-A745-9F8D-3FFB83E6858D}" srcOrd="0" destOrd="0" presId="urn:microsoft.com/office/officeart/2005/8/layout/hList3"/>
    <dgm:cxn modelId="{90B24C67-7E4F-EA42-9DDE-EB2BF56B3A49}" srcId="{D22D040D-052D-7743-AADC-5BD371251DD1}" destId="{D5D720FF-1FF0-0C40-91AE-78B12E36D851}" srcOrd="0" destOrd="0" parTransId="{B324CF37-DDC2-B64E-81D2-E283470F1C05}" sibTransId="{4ECC083D-F40F-1843-B79B-0DDBABDB9947}"/>
    <dgm:cxn modelId="{6A626873-6200-F247-943E-219D72E3D34B}" srcId="{D22D040D-052D-7743-AADC-5BD371251DD1}" destId="{34DBED68-1558-6441-85DB-92F8B6CD1BD6}" srcOrd="1" destOrd="0" parTransId="{CE292BC5-3394-694C-AF61-0094EF168CF5}" sibTransId="{0A126C73-3619-364E-A425-C81D1227F410}"/>
    <dgm:cxn modelId="{D3247D7F-E0D4-F649-98E4-00917F61FBE5}" type="presOf" srcId="{34DBED68-1558-6441-85DB-92F8B6CD1BD6}" destId="{B17CA76B-576F-0046-96D1-6FBE439B6FEB}" srcOrd="0" destOrd="0" presId="urn:microsoft.com/office/officeart/2005/8/layout/hList3"/>
    <dgm:cxn modelId="{E67C4982-C213-AB46-B4F0-57C29881066C}" srcId="{D22D040D-052D-7743-AADC-5BD371251DD1}" destId="{3C20962E-650D-B44B-8D16-67403964194B}" srcOrd="3" destOrd="0" parTransId="{4284ABC2-E72E-3641-B35D-548E810BD54B}" sibTransId="{58772717-754B-794A-BD46-272A3DDEE8F7}"/>
    <dgm:cxn modelId="{5BFCF984-1B1F-904B-AE66-5FA02168D5DB}" type="presOf" srcId="{E41EED2B-8F76-BD40-A46F-61184DDD810A}" destId="{5B2ACC40-B795-E84F-870B-B97386B9F4B0}" srcOrd="0" destOrd="0" presId="urn:microsoft.com/office/officeart/2005/8/layout/hList3"/>
    <dgm:cxn modelId="{7D7EB3C2-306C-3E49-A281-035D4B94627F}" type="presOf" srcId="{D22D040D-052D-7743-AADC-5BD371251DD1}" destId="{BE9F0050-A28D-8E4A-8D2D-B64DC1B53886}" srcOrd="0" destOrd="0" presId="urn:microsoft.com/office/officeart/2005/8/layout/hList3"/>
    <dgm:cxn modelId="{550D9ECD-4B64-9F4C-AE97-686641D1A453}" srcId="{AA72E066-DEA5-4E48-9339-7E8DAC9E43B8}" destId="{D22D040D-052D-7743-AADC-5BD371251DD1}" srcOrd="0" destOrd="0" parTransId="{33769899-7EAD-8644-95A7-39A19505E257}" sibTransId="{EE0FCB60-9B22-9741-B7A2-8DD6DBF73012}"/>
    <dgm:cxn modelId="{202B1BDE-8337-E84D-A201-271F14D7261D}" type="presOf" srcId="{3C20962E-650D-B44B-8D16-67403964194B}" destId="{9A7061F2-0838-6944-A2B9-14585E82D27F}" srcOrd="0" destOrd="0" presId="urn:microsoft.com/office/officeart/2005/8/layout/hList3"/>
    <dgm:cxn modelId="{1DC031DF-59F0-874A-9A68-6D3D9713FBDC}" srcId="{D22D040D-052D-7743-AADC-5BD371251DD1}" destId="{E41EED2B-8F76-BD40-A46F-61184DDD810A}" srcOrd="2" destOrd="0" parTransId="{76201AF5-8541-7E4B-91B0-72DE9B85DCC0}" sibTransId="{8AD3C579-4BA0-1C4B-9AB4-0E8B9866CFDD}"/>
    <dgm:cxn modelId="{26F47C1D-27C2-3046-9F2E-E60CABD1ADB9}" type="presParOf" srcId="{2A116F2E-DE8F-A745-9F8D-3FFB83E6858D}" destId="{BE9F0050-A28D-8E4A-8D2D-B64DC1B53886}" srcOrd="0" destOrd="0" presId="urn:microsoft.com/office/officeart/2005/8/layout/hList3"/>
    <dgm:cxn modelId="{3468CBB2-CD82-1949-B080-058B6FC59D8E}" type="presParOf" srcId="{2A116F2E-DE8F-A745-9F8D-3FFB83E6858D}" destId="{C4F52E76-E4C7-F246-99AA-3FEC6FDC3F16}" srcOrd="1" destOrd="0" presId="urn:microsoft.com/office/officeart/2005/8/layout/hList3"/>
    <dgm:cxn modelId="{18C89384-622A-E448-A478-B29E5F6BDCE3}" type="presParOf" srcId="{C4F52E76-E4C7-F246-99AA-3FEC6FDC3F16}" destId="{B27C44A3-F135-884F-A8AD-391FDF477DE7}" srcOrd="0" destOrd="0" presId="urn:microsoft.com/office/officeart/2005/8/layout/hList3"/>
    <dgm:cxn modelId="{89712D48-92B3-8043-BC95-B8A116C896DC}" type="presParOf" srcId="{C4F52E76-E4C7-F246-99AA-3FEC6FDC3F16}" destId="{B17CA76B-576F-0046-96D1-6FBE439B6FEB}" srcOrd="1" destOrd="0" presId="urn:microsoft.com/office/officeart/2005/8/layout/hList3"/>
    <dgm:cxn modelId="{36E466D7-2FCE-E04E-A3D3-00CA266D9553}" type="presParOf" srcId="{C4F52E76-E4C7-F246-99AA-3FEC6FDC3F16}" destId="{5B2ACC40-B795-E84F-870B-B97386B9F4B0}" srcOrd="2" destOrd="0" presId="urn:microsoft.com/office/officeart/2005/8/layout/hList3"/>
    <dgm:cxn modelId="{5DBA06E5-DCD3-9F4A-A918-898AA5474C72}" type="presParOf" srcId="{C4F52E76-E4C7-F246-99AA-3FEC6FDC3F16}" destId="{9A7061F2-0838-6944-A2B9-14585E82D27F}" srcOrd="3" destOrd="0" presId="urn:microsoft.com/office/officeart/2005/8/layout/hList3"/>
    <dgm:cxn modelId="{5FE1CCAA-83C1-0940-930A-7D3AA9BB19CF}" type="presParOf" srcId="{2A116F2E-DE8F-A745-9F8D-3FFB83E6858D}" destId="{CDA1C1AB-BC25-AA4E-A166-89689063D4A9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9AD515-92C2-45E5-B175-29CD8EB32A86}">
      <dsp:nvSpPr>
        <dsp:cNvPr id="0" name=""/>
        <dsp:cNvSpPr/>
      </dsp:nvSpPr>
      <dsp:spPr>
        <a:xfrm rot="10800000">
          <a:off x="2558164" y="1964"/>
          <a:ext cx="3509938" cy="1362231"/>
        </a:xfrm>
        <a:prstGeom prst="homePlate">
          <a:avLst/>
        </a:prstGeom>
        <a:solidFill>
          <a:srgbClr val="F9B02E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706" tIns="80010" rIns="149352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 noProof="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è facile da </a:t>
          </a:r>
          <a:r>
            <a:rPr lang="en-GB" sz="2100" kern="1200" noProof="0" dirty="0" err="1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utilizzare</a:t>
          </a:r>
          <a:r>
            <a:rPr lang="en-GB" sz="2100" kern="1200" noProof="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, </a:t>
          </a:r>
          <a:r>
            <a:rPr lang="en-GB" sz="2100" kern="1200" noProof="0" dirty="0" err="1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disponibile</a:t>
          </a:r>
          <a:r>
            <a:rPr lang="en-GB" sz="2100" kern="1200" noProof="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 online e </a:t>
          </a:r>
          <a:r>
            <a:rPr lang="en-GB" sz="2100" kern="1200" noProof="0" dirty="0" err="1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gratuito</a:t>
          </a:r>
          <a:endParaRPr lang="en-GB" sz="2100" kern="1200" noProof="0" dirty="0">
            <a:latin typeface="Lato" panose="020F0502020204030203" pitchFamily="34" charset="0"/>
            <a:ea typeface="Lato" panose="020F0502020204030203" pitchFamily="34" charset="0"/>
            <a:cs typeface="Lato" panose="020F0502020204030203" pitchFamily="34" charset="0"/>
          </a:endParaRPr>
        </a:p>
      </dsp:txBody>
      <dsp:txXfrm rot="10800000">
        <a:off x="2898722" y="1964"/>
        <a:ext cx="3169380" cy="1362231"/>
      </dsp:txXfrm>
    </dsp:sp>
    <dsp:sp modelId="{3BD4953F-31A9-4588-A7B3-69C05FB28324}">
      <dsp:nvSpPr>
        <dsp:cNvPr id="0" name=""/>
        <dsp:cNvSpPr/>
      </dsp:nvSpPr>
      <dsp:spPr>
        <a:xfrm>
          <a:off x="1211537" y="1964"/>
          <a:ext cx="1362231" cy="1362231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F7F9371-18CB-4508-9CC7-E53ABCAC4988}">
      <dsp:nvSpPr>
        <dsp:cNvPr id="0" name=""/>
        <dsp:cNvSpPr/>
      </dsp:nvSpPr>
      <dsp:spPr>
        <a:xfrm rot="10800000">
          <a:off x="2558164" y="1770831"/>
          <a:ext cx="3509938" cy="1362231"/>
        </a:xfrm>
        <a:prstGeom prst="homePlate">
          <a:avLst/>
        </a:prstGeom>
        <a:solidFill>
          <a:srgbClr val="E8557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706" tIns="80010" rIns="149352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100" kern="1200" noProof="0" dirty="0">
              <a:latin typeface="Lato" panose="020F0502020204030203"/>
            </a:rPr>
            <a:t>aiuta le biblioteche a valutare la loro preparazione digitale</a:t>
          </a:r>
          <a:endParaRPr lang="en-GB" sz="2100" kern="1200" noProof="0" dirty="0">
            <a:latin typeface="Lato" panose="020F0502020204030203"/>
          </a:endParaRPr>
        </a:p>
      </dsp:txBody>
      <dsp:txXfrm rot="10800000">
        <a:off x="2898722" y="1770831"/>
        <a:ext cx="3169380" cy="1362231"/>
      </dsp:txXfrm>
    </dsp:sp>
    <dsp:sp modelId="{3940BC1D-0096-48BE-8D45-CEBBC4B7333E}">
      <dsp:nvSpPr>
        <dsp:cNvPr id="0" name=""/>
        <dsp:cNvSpPr/>
      </dsp:nvSpPr>
      <dsp:spPr>
        <a:xfrm>
          <a:off x="1211537" y="1770831"/>
          <a:ext cx="1362231" cy="1362231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7DF693D-EF7A-4674-9940-38A51A4F6C43}">
      <dsp:nvSpPr>
        <dsp:cNvPr id="0" name=""/>
        <dsp:cNvSpPr/>
      </dsp:nvSpPr>
      <dsp:spPr>
        <a:xfrm rot="10800000">
          <a:off x="2568293" y="3539698"/>
          <a:ext cx="3496432" cy="1362231"/>
        </a:xfrm>
        <a:prstGeom prst="homePlate">
          <a:avLst/>
        </a:prstGeom>
        <a:solidFill>
          <a:srgbClr val="16A2AD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706" tIns="80010" rIns="149352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100" kern="1200" noProof="0" dirty="0">
              <a:latin typeface="Lato" panose="020F0502020204030203"/>
            </a:rPr>
            <a:t>aiuta le biblioteche a identificare le aree dove migliorare</a:t>
          </a:r>
          <a:endParaRPr lang="en-GB" sz="2100" kern="1200" noProof="0" dirty="0">
            <a:latin typeface="Lato" panose="020F0502020204030203"/>
          </a:endParaRPr>
        </a:p>
      </dsp:txBody>
      <dsp:txXfrm rot="10800000">
        <a:off x="2908851" y="3539698"/>
        <a:ext cx="3155874" cy="1362231"/>
      </dsp:txXfrm>
    </dsp:sp>
    <dsp:sp modelId="{C856156F-98AB-4E53-9361-59F46C65EED3}">
      <dsp:nvSpPr>
        <dsp:cNvPr id="0" name=""/>
        <dsp:cNvSpPr/>
      </dsp:nvSpPr>
      <dsp:spPr>
        <a:xfrm>
          <a:off x="1214914" y="3539698"/>
          <a:ext cx="1362231" cy="1362231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6D06D3-AEC1-E84D-89DE-C195C4DCE7B4}">
      <dsp:nvSpPr>
        <dsp:cNvPr id="0" name=""/>
        <dsp:cNvSpPr/>
      </dsp:nvSpPr>
      <dsp:spPr>
        <a:xfrm>
          <a:off x="2595935" y="1672228"/>
          <a:ext cx="3508376" cy="3508376"/>
        </a:xfrm>
        <a:prstGeom prst="ellipse">
          <a:avLst/>
        </a:prstGeom>
        <a:solidFill>
          <a:srgbClr val="11816A">
            <a:alpha val="50000"/>
          </a:srgb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4500" b="1" kern="12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Target group</a:t>
          </a:r>
        </a:p>
      </dsp:txBody>
      <dsp:txXfrm>
        <a:off x="3109725" y="2186018"/>
        <a:ext cx="2480796" cy="2480796"/>
      </dsp:txXfrm>
    </dsp:sp>
    <dsp:sp modelId="{058429A9-491C-E543-B792-18F8B912AF1B}">
      <dsp:nvSpPr>
        <dsp:cNvPr id="0" name=""/>
        <dsp:cNvSpPr/>
      </dsp:nvSpPr>
      <dsp:spPr>
        <a:xfrm>
          <a:off x="3473029" y="266795"/>
          <a:ext cx="1754188" cy="1754188"/>
        </a:xfrm>
        <a:prstGeom prst="ellipse">
          <a:avLst/>
        </a:prstGeom>
        <a:solidFill>
          <a:srgbClr val="F9B02E">
            <a:alpha val="50000"/>
          </a:srgb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Staff</a:t>
          </a:r>
        </a:p>
      </dsp:txBody>
      <dsp:txXfrm>
        <a:off x="3729924" y="523690"/>
        <a:ext cx="1240398" cy="1240398"/>
      </dsp:txXfrm>
    </dsp:sp>
    <dsp:sp modelId="{EDC0CD7B-4032-6445-83B0-CF5E26835925}">
      <dsp:nvSpPr>
        <dsp:cNvPr id="0" name=""/>
        <dsp:cNvSpPr/>
      </dsp:nvSpPr>
      <dsp:spPr>
        <a:xfrm>
          <a:off x="5449755" y="3690585"/>
          <a:ext cx="1754188" cy="1754188"/>
        </a:xfrm>
        <a:prstGeom prst="ellipse">
          <a:avLst/>
        </a:prstGeom>
        <a:solidFill>
          <a:srgbClr val="F07F4B">
            <a:alpha val="50000"/>
          </a:srgb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Manager </a:t>
          </a:r>
          <a:r>
            <a:rPr lang="en-GB" sz="1800" b="1" kern="1200" dirty="0" err="1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delle</a:t>
          </a:r>
          <a:r>
            <a:rPr lang="en-GB" sz="1800" b="1" kern="12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 </a:t>
          </a:r>
          <a:r>
            <a:rPr lang="en-GB" sz="1800" b="1" kern="1200" dirty="0" err="1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biblioteche</a:t>
          </a:r>
          <a:endParaRPr lang="en-GB" sz="1800" b="1" kern="1200" dirty="0">
            <a:latin typeface="Lato" panose="020F0502020204030203" pitchFamily="34" charset="0"/>
            <a:ea typeface="Lato" panose="020F0502020204030203" pitchFamily="34" charset="0"/>
            <a:cs typeface="Lato" panose="020F0502020204030203" pitchFamily="34" charset="0"/>
          </a:endParaRPr>
        </a:p>
      </dsp:txBody>
      <dsp:txXfrm>
        <a:off x="5706650" y="3947480"/>
        <a:ext cx="1240398" cy="1240398"/>
      </dsp:txXfrm>
    </dsp:sp>
    <dsp:sp modelId="{63298487-1C5B-044B-BB1B-6AF24FAD4C17}">
      <dsp:nvSpPr>
        <dsp:cNvPr id="0" name=""/>
        <dsp:cNvSpPr/>
      </dsp:nvSpPr>
      <dsp:spPr>
        <a:xfrm>
          <a:off x="1496303" y="3690585"/>
          <a:ext cx="1754188" cy="1754188"/>
        </a:xfrm>
        <a:prstGeom prst="ellipse">
          <a:avLst/>
        </a:prstGeom>
        <a:solidFill>
          <a:srgbClr val="E8557F">
            <a:alpha val="50000"/>
          </a:srgb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 dirty="0" err="1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Utenti</a:t>
          </a:r>
          <a:endParaRPr lang="en-GB" sz="1800" b="1" kern="1200" dirty="0">
            <a:latin typeface="Lato" panose="020F0502020204030203" pitchFamily="34" charset="0"/>
            <a:ea typeface="Lato" panose="020F0502020204030203" pitchFamily="34" charset="0"/>
            <a:cs typeface="Lato" panose="020F0502020204030203" pitchFamily="34" charset="0"/>
          </a:endParaRPr>
        </a:p>
      </dsp:txBody>
      <dsp:txXfrm>
        <a:off x="1753198" y="3947480"/>
        <a:ext cx="1240398" cy="124039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E9F0050-A28D-8E4A-8D2D-B64DC1B53886}">
      <dsp:nvSpPr>
        <dsp:cNvPr id="0" name=""/>
        <dsp:cNvSpPr/>
      </dsp:nvSpPr>
      <dsp:spPr>
        <a:xfrm>
          <a:off x="0" y="0"/>
          <a:ext cx="7647709" cy="1481281"/>
        </a:xfrm>
        <a:prstGeom prst="rect">
          <a:avLst/>
        </a:prstGeom>
        <a:solidFill>
          <a:schemeClr val="accent2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6500" b="1" kern="12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ADELE Toolkit</a:t>
          </a:r>
        </a:p>
      </dsp:txBody>
      <dsp:txXfrm>
        <a:off x="0" y="0"/>
        <a:ext cx="7647709" cy="1481281"/>
      </dsp:txXfrm>
    </dsp:sp>
    <dsp:sp modelId="{B27C44A3-F135-884F-A8AD-391FDF477DE7}">
      <dsp:nvSpPr>
        <dsp:cNvPr id="0" name=""/>
        <dsp:cNvSpPr/>
      </dsp:nvSpPr>
      <dsp:spPr>
        <a:xfrm>
          <a:off x="0" y="1481281"/>
          <a:ext cx="1911927" cy="3110691"/>
        </a:xfrm>
        <a:prstGeom prst="rect">
          <a:avLst/>
        </a:prstGeom>
        <a:solidFill>
          <a:srgbClr val="11816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 err="1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Materiale</a:t>
          </a:r>
          <a:r>
            <a:rPr lang="en-GB" sz="1900" kern="12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 formative online</a:t>
          </a:r>
        </a:p>
      </dsp:txBody>
      <dsp:txXfrm>
        <a:off x="0" y="1481281"/>
        <a:ext cx="1911927" cy="3110691"/>
      </dsp:txXfrm>
    </dsp:sp>
    <dsp:sp modelId="{B17CA76B-576F-0046-96D1-6FBE439B6FEB}">
      <dsp:nvSpPr>
        <dsp:cNvPr id="0" name=""/>
        <dsp:cNvSpPr/>
      </dsp:nvSpPr>
      <dsp:spPr>
        <a:xfrm>
          <a:off x="1911927" y="1481281"/>
          <a:ext cx="1911927" cy="3110691"/>
        </a:xfrm>
        <a:prstGeom prst="rect">
          <a:avLst/>
        </a:prstGeom>
        <a:solidFill>
          <a:srgbClr val="16A2AD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Communication kit</a:t>
          </a:r>
        </a:p>
      </dsp:txBody>
      <dsp:txXfrm>
        <a:off x="1911927" y="1481281"/>
        <a:ext cx="1911927" cy="3110691"/>
      </dsp:txXfrm>
    </dsp:sp>
    <dsp:sp modelId="{5B2ACC40-B795-E84F-870B-B97386B9F4B0}">
      <dsp:nvSpPr>
        <dsp:cNvPr id="0" name=""/>
        <dsp:cNvSpPr/>
      </dsp:nvSpPr>
      <dsp:spPr>
        <a:xfrm>
          <a:off x="3823854" y="1481281"/>
          <a:ext cx="1911927" cy="3110691"/>
        </a:xfrm>
        <a:prstGeom prst="rect">
          <a:avLst/>
        </a:prstGeom>
        <a:solidFill>
          <a:srgbClr val="E8557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ADELE Tool </a:t>
          </a:r>
          <a:r>
            <a:rPr lang="en-GB" sz="1900" kern="1200" dirty="0" err="1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Manuale</a:t>
          </a:r>
          <a:r>
            <a:rPr lang="en-GB" sz="1900" kern="12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 </a:t>
          </a:r>
          <a:r>
            <a:rPr lang="en-GB" sz="1900" kern="1200" dirty="0" err="1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d’uso</a:t>
          </a:r>
          <a:endParaRPr lang="en-GB" sz="1900" kern="1200" dirty="0">
            <a:latin typeface="Lato" panose="020F0502020204030203" pitchFamily="34" charset="0"/>
            <a:ea typeface="Lato" panose="020F0502020204030203" pitchFamily="34" charset="0"/>
            <a:cs typeface="Lato" panose="020F0502020204030203" pitchFamily="34" charset="0"/>
          </a:endParaRPr>
        </a:p>
      </dsp:txBody>
      <dsp:txXfrm>
        <a:off x="3823854" y="1481281"/>
        <a:ext cx="1911927" cy="3110691"/>
      </dsp:txXfrm>
    </dsp:sp>
    <dsp:sp modelId="{9A7061F2-0838-6944-A2B9-14585E82D27F}">
      <dsp:nvSpPr>
        <dsp:cNvPr id="0" name=""/>
        <dsp:cNvSpPr/>
      </dsp:nvSpPr>
      <dsp:spPr>
        <a:xfrm>
          <a:off x="5735781" y="1481281"/>
          <a:ext cx="1911927" cy="3110691"/>
        </a:xfrm>
        <a:prstGeom prst="rect">
          <a:avLst/>
        </a:prstGeom>
        <a:solidFill>
          <a:srgbClr val="F9B02E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900" kern="12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Raccolta di 100 casi di studio di iniziative innovative nelle biblioteche pubbliche</a:t>
          </a:r>
          <a:endParaRPr lang="en-GB" sz="1900" kern="1200" dirty="0">
            <a:latin typeface="Lato" panose="020F0502020204030203" pitchFamily="34" charset="0"/>
            <a:ea typeface="Lato" panose="020F0502020204030203" pitchFamily="34" charset="0"/>
            <a:cs typeface="Lato" panose="020F0502020204030203" pitchFamily="34" charset="0"/>
          </a:endParaRPr>
        </a:p>
      </dsp:txBody>
      <dsp:txXfrm>
        <a:off x="5735781" y="1481281"/>
        <a:ext cx="1911927" cy="3110691"/>
      </dsp:txXfrm>
    </dsp:sp>
    <dsp:sp modelId="{CDA1C1AB-BC25-AA4E-A166-89689063D4A9}">
      <dsp:nvSpPr>
        <dsp:cNvPr id="0" name=""/>
        <dsp:cNvSpPr/>
      </dsp:nvSpPr>
      <dsp:spPr>
        <a:xfrm>
          <a:off x="0" y="4591973"/>
          <a:ext cx="7647709" cy="345632"/>
        </a:xfrm>
        <a:prstGeom prst="rect">
          <a:avLst/>
        </a:prstGeom>
        <a:solidFill>
          <a:srgbClr val="3C3C3B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5A11F11C-A1F2-4191-90B8-AAD4D00E950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A4EF9DB5-3EC7-4F9E-BCB0-F23513AC4E8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60DE1A-4BF6-44C8-962A-F250186DBCB2}" type="datetimeFigureOut">
              <a:rPr lang="it-IT" smtClean="0"/>
              <a:t>05/04/2024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29210FE0-C72C-4531-BEFD-75C97AD81F1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F06AA99D-8780-4F8F-A017-E43C20CE3B2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C56572-AA77-4985-8D2E-3AD2CE22196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005043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>
            <a:extLst>
              <a:ext uri="{FF2B5EF4-FFF2-40B4-BE49-F238E27FC236}">
                <a16:creationId xmlns:a16="http://schemas.microsoft.com/office/drawing/2014/main" id="{902EF67E-47E5-4525-8E81-29E113DCFF4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00741" y="2703972"/>
            <a:ext cx="11190515" cy="1459814"/>
          </a:xfrm>
        </p:spPr>
        <p:txBody>
          <a:bodyPr>
            <a:normAutofit/>
          </a:bodyPr>
          <a:lstStyle>
            <a:lvl1pPr marL="0" indent="0" algn="ctr">
              <a:buNone/>
              <a:defRPr sz="4400">
                <a:solidFill>
                  <a:srgbClr val="EF804C"/>
                </a:solidFill>
                <a:latin typeface="Lato Black" panose="020F0A02020204030203" pitchFamily="34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it-IT" dirty="0"/>
              <a:t>SOTTOTITOLO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A9693AC-89A8-4372-8B13-8BF2C423E8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31388-1EA4-4B74-8FFA-0D39003D9700}" type="slidenum">
              <a:rPr lang="it-IT" smtClean="0"/>
              <a:t>‹N›</a:t>
            </a:fld>
            <a:endParaRPr lang="it-IT"/>
          </a:p>
        </p:txBody>
      </p:sp>
      <p:sp>
        <p:nvSpPr>
          <p:cNvPr id="7" name="Titolo 6">
            <a:extLst>
              <a:ext uri="{FF2B5EF4-FFF2-40B4-BE49-F238E27FC236}">
                <a16:creationId xmlns:a16="http://schemas.microsoft.com/office/drawing/2014/main" id="{DE1FABA1-2FB2-42A4-ABEB-3592FE3A04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0741" y="1624693"/>
            <a:ext cx="11190515" cy="890589"/>
          </a:xfrm>
        </p:spPr>
        <p:txBody>
          <a:bodyPr>
            <a:noAutofit/>
          </a:bodyPr>
          <a:lstStyle>
            <a:lvl1pPr algn="ctr">
              <a:defRPr sz="7200" b="1">
                <a:solidFill>
                  <a:srgbClr val="0E8169"/>
                </a:solidFill>
                <a:latin typeface="Lato Black" panose="020F0A02020204030203" pitchFamily="34" charset="0"/>
              </a:defRPr>
            </a:lvl1pPr>
          </a:lstStyle>
          <a:p>
            <a:r>
              <a:rPr lang="it-IT" dirty="0"/>
              <a:t>TITOLO</a:t>
            </a:r>
          </a:p>
        </p:txBody>
      </p:sp>
    </p:spTree>
    <p:extLst>
      <p:ext uri="{BB962C8B-B14F-4D97-AF65-F5344CB8AC3E}">
        <p14:creationId xmlns:p14="http://schemas.microsoft.com/office/powerpoint/2010/main" val="1062835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972EA35-18DB-4E7E-A58A-9299B76A61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0E8169"/>
                </a:solidFill>
                <a:latin typeface="Lato Black" panose="020F0A02020204030203" pitchFamily="34" charset="0"/>
              </a:defRPr>
            </a:lvl1pPr>
          </a:lstStyle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E22B5D21-E0A7-4CDD-B79C-EB73D2BA31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 b="1">
                <a:solidFill>
                  <a:srgbClr val="3C8100"/>
                </a:solidFill>
                <a:latin typeface="Raleway" pitchFamily="2" charset="0"/>
              </a:defRPr>
            </a:lvl1pPr>
            <a:lvl2pPr>
              <a:defRPr b="1">
                <a:latin typeface="Raleway" pitchFamily="2" charset="0"/>
              </a:defRPr>
            </a:lvl2pPr>
            <a:lvl3pPr>
              <a:defRPr b="1">
                <a:latin typeface="Raleway" pitchFamily="2" charset="0"/>
              </a:defRPr>
            </a:lvl3pPr>
            <a:lvl4pPr>
              <a:defRPr b="1">
                <a:latin typeface="Raleway" pitchFamily="2" charset="0"/>
              </a:defRPr>
            </a:lvl4pPr>
            <a:lvl5pPr>
              <a:defRPr b="1">
                <a:latin typeface="Raleway" pitchFamily="2" charset="0"/>
              </a:defRPr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C2F49D7-8A91-444C-8DDA-4016734130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31388-1EA4-4B74-8FFA-0D39003D970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496903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91E99EC-C7AB-4784-9472-4785E57F54F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1" y="1077685"/>
            <a:ext cx="2628900" cy="5099277"/>
          </a:xfrm>
        </p:spPr>
        <p:txBody>
          <a:bodyPr vert="eaVert"/>
          <a:lstStyle>
            <a:lvl1pPr>
              <a:defRPr b="1">
                <a:solidFill>
                  <a:srgbClr val="0E8169"/>
                </a:solidFill>
                <a:latin typeface="Lato Black" panose="020F0A02020204030203" pitchFamily="34" charset="0"/>
              </a:defRPr>
            </a:lvl1pPr>
          </a:lstStyle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04E1CEFD-3A6C-4A58-85BC-38B2578D1B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1" y="1077685"/>
            <a:ext cx="7734300" cy="5099277"/>
          </a:xfrm>
        </p:spPr>
        <p:txBody>
          <a:bodyPr vert="eaVert"/>
          <a:lstStyle>
            <a:lvl1pPr>
              <a:defRPr b="1">
                <a:solidFill>
                  <a:srgbClr val="0E8169"/>
                </a:solidFill>
                <a:latin typeface="Lato Black" panose="020F0A02020204030203" pitchFamily="34" charset="0"/>
              </a:defRPr>
            </a:lvl1pPr>
            <a:lvl2pPr>
              <a:defRPr b="1">
                <a:solidFill>
                  <a:srgbClr val="EF804C"/>
                </a:solidFill>
                <a:latin typeface="Lato Black" panose="020F0A02020204030203" pitchFamily="34" charset="0"/>
              </a:defRPr>
            </a:lvl2pPr>
            <a:lvl3pPr>
              <a:defRPr b="1">
                <a:solidFill>
                  <a:srgbClr val="3C3B3A"/>
                </a:solidFill>
                <a:latin typeface="Lato" panose="020F0502020204030203" pitchFamily="34" charset="0"/>
              </a:defRPr>
            </a:lvl3pPr>
            <a:lvl4pPr>
              <a:defRPr b="1">
                <a:solidFill>
                  <a:srgbClr val="3C3B3A"/>
                </a:solidFill>
                <a:latin typeface="Lato" panose="020F0502020204030203" pitchFamily="34" charset="0"/>
              </a:defRPr>
            </a:lvl4pPr>
            <a:lvl5pPr>
              <a:defRPr b="1">
                <a:solidFill>
                  <a:srgbClr val="3C3B3A"/>
                </a:solidFill>
                <a:latin typeface="Lato" panose="020F0502020204030203" pitchFamily="34" charset="0"/>
              </a:defRPr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E886229-473A-4A9A-BCF2-FB7E841D69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31388-1EA4-4B74-8FFA-0D39003D970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532069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5C196DC-07FF-46BC-B5C3-6D35A2EE10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0E8169"/>
                </a:solidFill>
                <a:latin typeface="Lato Black" panose="020F0A02020204030203" pitchFamily="34" charset="0"/>
              </a:defRPr>
            </a:lvl1pPr>
          </a:lstStyle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6B32E27-A2AA-4C24-8CC1-5ABFE67453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>
                <a:solidFill>
                  <a:srgbClr val="0E8169"/>
                </a:solidFill>
                <a:latin typeface="Lato Black" panose="020F0A02020204030203" pitchFamily="34" charset="0"/>
              </a:defRPr>
            </a:lvl1pPr>
            <a:lvl2pPr>
              <a:defRPr b="1">
                <a:solidFill>
                  <a:srgbClr val="EF804C"/>
                </a:solidFill>
                <a:latin typeface="Lato Black" panose="020F0A02020204030203" pitchFamily="34" charset="0"/>
              </a:defRPr>
            </a:lvl2pPr>
            <a:lvl3pPr>
              <a:defRPr b="1">
                <a:solidFill>
                  <a:srgbClr val="3C3B3A"/>
                </a:solidFill>
                <a:latin typeface="Lato" panose="020F0502020204030203" pitchFamily="34" charset="0"/>
              </a:defRPr>
            </a:lvl3pPr>
            <a:lvl4pPr>
              <a:defRPr b="1">
                <a:solidFill>
                  <a:srgbClr val="3C3B3A"/>
                </a:solidFill>
                <a:latin typeface="Lato" panose="020F0502020204030203" pitchFamily="34" charset="0"/>
              </a:defRPr>
            </a:lvl4pPr>
            <a:lvl5pPr>
              <a:defRPr b="1">
                <a:solidFill>
                  <a:srgbClr val="3C3B3A"/>
                </a:solidFill>
                <a:latin typeface="Lato" panose="020F0502020204030203" pitchFamily="34" charset="0"/>
              </a:defRPr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5C97C12-9314-45D4-824A-6781E0B374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31388-1EA4-4B74-8FFA-0D39003D970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02388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429744D-1769-4534-A97C-EA7C47596D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4500" b="1">
                <a:solidFill>
                  <a:srgbClr val="0E8169"/>
                </a:solidFill>
                <a:latin typeface="Lato Black" panose="020F0A02020204030203" pitchFamily="34" charset="0"/>
              </a:defRPr>
            </a:lvl1pPr>
          </a:lstStyle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595C8C96-1506-4434-AF8D-681F542C32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1800" b="1">
                <a:solidFill>
                  <a:srgbClr val="3C3B3A"/>
                </a:solidFill>
                <a:latin typeface="Lato Black" panose="020F0A02020204030203" pitchFamily="34" charset="0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3C17FFD-1634-40E8-BF1F-AFBF2F8D17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31388-1EA4-4B74-8FFA-0D39003D970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57242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6077F1B-6398-47D6-BCD4-C9048C3278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0E8169"/>
                </a:solidFill>
                <a:latin typeface="Lato Black" panose="020F0A02020204030203" pitchFamily="34" charset="0"/>
              </a:defRPr>
            </a:lvl1pPr>
          </a:lstStyle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5F45C23-A5A8-426D-ACEB-5B0D2F61DC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b="1">
                <a:solidFill>
                  <a:srgbClr val="0E8169"/>
                </a:solidFill>
                <a:latin typeface="Lato Black" panose="020F0A02020204030203" pitchFamily="34" charset="0"/>
              </a:defRPr>
            </a:lvl1pPr>
            <a:lvl2pPr>
              <a:defRPr b="1">
                <a:solidFill>
                  <a:srgbClr val="EF804C"/>
                </a:solidFill>
                <a:latin typeface="Lato Black" panose="020F0A02020204030203" pitchFamily="34" charset="0"/>
              </a:defRPr>
            </a:lvl2pPr>
            <a:lvl3pPr>
              <a:defRPr b="1">
                <a:solidFill>
                  <a:srgbClr val="3C3B3A"/>
                </a:solidFill>
                <a:latin typeface="Lato" panose="020F0502020204030203" pitchFamily="34" charset="0"/>
              </a:defRPr>
            </a:lvl3pPr>
            <a:lvl4pPr>
              <a:defRPr b="1">
                <a:solidFill>
                  <a:srgbClr val="3C3B3A"/>
                </a:solidFill>
                <a:latin typeface="Lato" panose="020F0502020204030203" pitchFamily="34" charset="0"/>
              </a:defRPr>
            </a:lvl4pPr>
            <a:lvl5pPr>
              <a:defRPr b="1">
                <a:solidFill>
                  <a:srgbClr val="3C3B3A"/>
                </a:solidFill>
                <a:latin typeface="Lato" panose="020F0502020204030203" pitchFamily="34" charset="0"/>
              </a:defRPr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BCE4C456-FFA5-46F1-A469-CC5B735E79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b="1">
                <a:solidFill>
                  <a:srgbClr val="0E8169"/>
                </a:solidFill>
                <a:latin typeface="Lato Black" panose="020F0A02020204030203" pitchFamily="34" charset="0"/>
              </a:defRPr>
            </a:lvl1pPr>
            <a:lvl2pPr>
              <a:defRPr b="1">
                <a:solidFill>
                  <a:srgbClr val="EF804C"/>
                </a:solidFill>
                <a:latin typeface="Lato Black" panose="020F0A02020204030203" pitchFamily="34" charset="0"/>
              </a:defRPr>
            </a:lvl2pPr>
            <a:lvl3pPr>
              <a:defRPr b="1">
                <a:solidFill>
                  <a:srgbClr val="3C3B3A"/>
                </a:solidFill>
                <a:latin typeface="Lato" panose="020F0502020204030203" pitchFamily="34" charset="0"/>
              </a:defRPr>
            </a:lvl3pPr>
            <a:lvl4pPr>
              <a:defRPr b="1">
                <a:solidFill>
                  <a:srgbClr val="3C3B3A"/>
                </a:solidFill>
                <a:latin typeface="Lato" panose="020F0502020204030203" pitchFamily="34" charset="0"/>
              </a:defRPr>
            </a:lvl4pPr>
            <a:lvl5pPr>
              <a:defRPr b="1">
                <a:solidFill>
                  <a:srgbClr val="3C3B3A"/>
                </a:solidFill>
                <a:latin typeface="Lato" panose="020F0502020204030203" pitchFamily="34" charset="0"/>
              </a:defRPr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9AFE69E-5AB9-4B28-8C62-197B8DD24C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31388-1EA4-4B74-8FFA-0D39003D970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266790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50CC69C-7363-48C7-9BBD-C0D1F95507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887641"/>
            <a:ext cx="10515600" cy="1325563"/>
          </a:xfrm>
        </p:spPr>
        <p:txBody>
          <a:bodyPr/>
          <a:lstStyle>
            <a:lvl1pPr>
              <a:defRPr b="1">
                <a:solidFill>
                  <a:srgbClr val="0E8169"/>
                </a:solidFill>
                <a:latin typeface="Lato Black" panose="020F0A02020204030203" pitchFamily="34" charset="0"/>
              </a:defRPr>
            </a:lvl1pPr>
          </a:lstStyle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4013E8AB-84D3-40FF-81D1-00E0F8D849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2203677"/>
            <a:ext cx="5157787" cy="823912"/>
          </a:xfrm>
        </p:spPr>
        <p:txBody>
          <a:bodyPr anchor="b"/>
          <a:lstStyle>
            <a:lvl1pPr marL="0" indent="0">
              <a:buNone/>
              <a:defRPr sz="1800" b="1">
                <a:solidFill>
                  <a:srgbClr val="3C3B3A"/>
                </a:solidFill>
                <a:latin typeface="Lato Black" panose="020F0A0202020403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FBC62EB-1FE4-4F68-BC00-DF97E0517E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3027589"/>
            <a:ext cx="5157787" cy="3038475"/>
          </a:xfrm>
        </p:spPr>
        <p:txBody>
          <a:bodyPr/>
          <a:lstStyle>
            <a:lvl1pPr>
              <a:defRPr b="1">
                <a:solidFill>
                  <a:srgbClr val="0E8169"/>
                </a:solidFill>
                <a:latin typeface="Lato Black" panose="020F0A02020204030203" pitchFamily="34" charset="0"/>
              </a:defRPr>
            </a:lvl1pPr>
            <a:lvl2pPr>
              <a:defRPr b="1">
                <a:solidFill>
                  <a:srgbClr val="EF804C"/>
                </a:solidFill>
                <a:latin typeface="Lato Black" panose="020F0A02020204030203" pitchFamily="34" charset="0"/>
              </a:defRPr>
            </a:lvl2pPr>
            <a:lvl3pPr>
              <a:defRPr b="1">
                <a:solidFill>
                  <a:srgbClr val="3C3B3A"/>
                </a:solidFill>
                <a:latin typeface="Lato" panose="020F0502020204030203" pitchFamily="34" charset="0"/>
              </a:defRPr>
            </a:lvl3pPr>
            <a:lvl4pPr>
              <a:defRPr b="1">
                <a:solidFill>
                  <a:srgbClr val="3C3B3A"/>
                </a:solidFill>
                <a:latin typeface="Lato" panose="020F0502020204030203" pitchFamily="34" charset="0"/>
              </a:defRPr>
            </a:lvl4pPr>
            <a:lvl5pPr>
              <a:defRPr b="1">
                <a:solidFill>
                  <a:srgbClr val="3C3B3A"/>
                </a:solidFill>
                <a:latin typeface="Lato" panose="020F0502020204030203" pitchFamily="34" charset="0"/>
              </a:defRPr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DEECAF15-63CA-463B-9934-4D6043B6FA2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1" y="2203677"/>
            <a:ext cx="5183188" cy="823912"/>
          </a:xfrm>
        </p:spPr>
        <p:txBody>
          <a:bodyPr anchor="b"/>
          <a:lstStyle>
            <a:lvl1pPr marL="0" indent="0">
              <a:buNone/>
              <a:defRPr sz="1800" b="1">
                <a:solidFill>
                  <a:schemeClr val="tx1">
                    <a:lumMod val="75000"/>
                    <a:lumOff val="25000"/>
                  </a:schemeClr>
                </a:solidFill>
                <a:latin typeface="Raleway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AF4DC971-8C8A-48BD-B2ED-0BFB3858A4A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1" y="3027589"/>
            <a:ext cx="5183188" cy="3038475"/>
          </a:xfrm>
        </p:spPr>
        <p:txBody>
          <a:bodyPr/>
          <a:lstStyle>
            <a:lvl1pPr>
              <a:defRPr b="1">
                <a:solidFill>
                  <a:srgbClr val="0E8169"/>
                </a:solidFill>
                <a:latin typeface="Lato Black" panose="020F0A02020204030203" pitchFamily="34" charset="0"/>
              </a:defRPr>
            </a:lvl1pPr>
            <a:lvl2pPr>
              <a:defRPr b="1">
                <a:solidFill>
                  <a:srgbClr val="EF804C"/>
                </a:solidFill>
                <a:latin typeface="Lato Black" panose="020F0A02020204030203" pitchFamily="34" charset="0"/>
              </a:defRPr>
            </a:lvl2pPr>
            <a:lvl3pPr>
              <a:defRPr b="1">
                <a:solidFill>
                  <a:srgbClr val="3C3B3A"/>
                </a:solidFill>
                <a:latin typeface="Lato" panose="020F0502020204030203" pitchFamily="34" charset="0"/>
              </a:defRPr>
            </a:lvl3pPr>
            <a:lvl4pPr>
              <a:defRPr b="1">
                <a:solidFill>
                  <a:srgbClr val="3C3B3A"/>
                </a:solidFill>
                <a:latin typeface="Lato" panose="020F0502020204030203" pitchFamily="34" charset="0"/>
              </a:defRPr>
            </a:lvl4pPr>
            <a:lvl5pPr>
              <a:defRPr b="1">
                <a:solidFill>
                  <a:srgbClr val="3C3B3A"/>
                </a:solidFill>
                <a:latin typeface="Lato" panose="020F0502020204030203" pitchFamily="34" charset="0"/>
              </a:defRPr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0D70414F-3CF5-4CA2-9E89-3F54A8FEF2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31388-1EA4-4B74-8FFA-0D39003D970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486569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145F6A4-3678-413A-8854-420615295C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0741" y="914397"/>
            <a:ext cx="11190515" cy="890589"/>
          </a:xfrm>
        </p:spPr>
        <p:txBody>
          <a:bodyPr/>
          <a:lstStyle>
            <a:lvl1pPr>
              <a:defRPr b="1">
                <a:solidFill>
                  <a:srgbClr val="0E8169"/>
                </a:solidFill>
                <a:latin typeface="Lato Black" panose="020F0A02020204030203" pitchFamily="34" charset="0"/>
              </a:defRPr>
            </a:lvl1pPr>
          </a:lstStyle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FD406C0-CD3E-40E2-896A-70A4C48716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31388-1EA4-4B74-8FFA-0D39003D970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50364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B2FA434F-43A8-490B-8C73-CAD6CAA114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31388-1EA4-4B74-8FFA-0D39003D970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191785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BA2264-B4BC-40E9-8C12-57BF5E95DE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 b="1">
                <a:solidFill>
                  <a:srgbClr val="0E8169"/>
                </a:solidFill>
                <a:latin typeface="Lato Black" panose="020F0A02020204030203" pitchFamily="34" charset="0"/>
              </a:defRPr>
            </a:lvl1pPr>
          </a:lstStyle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EE1ABE2-1038-4DA0-997C-F107D031F7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2400" b="1">
                <a:solidFill>
                  <a:srgbClr val="0E8169"/>
                </a:solidFill>
                <a:latin typeface="Lato Black" panose="020F0A02020204030203" pitchFamily="34" charset="0"/>
              </a:defRPr>
            </a:lvl1pPr>
            <a:lvl2pPr>
              <a:defRPr sz="2100" b="1">
                <a:solidFill>
                  <a:srgbClr val="EF804C"/>
                </a:solidFill>
                <a:latin typeface="Raleway" pitchFamily="2" charset="0"/>
              </a:defRPr>
            </a:lvl2pPr>
            <a:lvl3pPr>
              <a:defRPr sz="1800" b="1">
                <a:solidFill>
                  <a:srgbClr val="3C3B3A"/>
                </a:solidFill>
                <a:latin typeface="Lato" panose="020F0502020204030203" pitchFamily="34" charset="0"/>
              </a:defRPr>
            </a:lvl3pPr>
            <a:lvl4pPr>
              <a:defRPr sz="1500" b="1">
                <a:solidFill>
                  <a:srgbClr val="3C3B3A"/>
                </a:solidFill>
                <a:latin typeface="Lato" panose="020F0502020204030203" pitchFamily="34" charset="0"/>
              </a:defRPr>
            </a:lvl4pPr>
            <a:lvl5pPr>
              <a:defRPr sz="1500" b="1">
                <a:solidFill>
                  <a:srgbClr val="3C3B3A"/>
                </a:solidFill>
                <a:latin typeface="Lato" panose="020F0502020204030203" pitchFamily="34" charset="0"/>
              </a:defRPr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1EE32488-72FB-45C0-A7B0-17E9FD1986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F1724F6-48AF-40EC-A876-6B762FCE3A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31388-1EA4-4B74-8FFA-0D39003D970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833402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A03E89A-4BAE-48D6-842B-6EC1BFB9FD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 b="1">
                <a:solidFill>
                  <a:srgbClr val="0E8169"/>
                </a:solidFill>
                <a:latin typeface="Lato Black" panose="020F0A02020204030203" pitchFamily="34" charset="0"/>
              </a:defRPr>
            </a:lvl1pPr>
          </a:lstStyle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A86B7A0D-6DB6-4F97-AEFF-5AF23FF02EA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2400">
                <a:solidFill>
                  <a:srgbClr val="3C3B3A"/>
                </a:solidFill>
                <a:latin typeface="Lato Black" panose="020F0A02020204030203" pitchFamily="34" charset="0"/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it-IT" dirty="0"/>
              <a:t>Fare clic sull'icona per inserire un'immagine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B929586A-78ED-4493-943C-FA71220A8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EB6C3C62-E86B-4B8E-B815-34B988B6C5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31388-1EA4-4B74-8FFA-0D39003D970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838672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E823E71C-C102-457B-846D-C528A823A2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0741" y="800101"/>
            <a:ext cx="11190515" cy="8905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915E3DD5-0C21-4D27-A219-93CC26B8F6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00741" y="1823125"/>
            <a:ext cx="1119051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9A5408B-9D07-4503-A292-B790B08EBE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38114" y="6310312"/>
            <a:ext cx="6531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F5D31388-1EA4-4B74-8FFA-0D39003D9700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895978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rgbClr val="0E8169"/>
          </a:solidFill>
          <a:latin typeface="Lato Black" panose="020F0A02020204030203" pitchFamily="34" charset="0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bg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rgbClr val="EF804C"/>
          </a:solidFill>
          <a:latin typeface="Lato Black" panose="020F0A02020204030203" pitchFamily="34" charset="0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rgbClr val="3C3B3A"/>
          </a:solidFill>
          <a:latin typeface="Lato" panose="020F0502020204030203" pitchFamily="34" charset="0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rgbClr val="3C3B3A"/>
          </a:solidFill>
          <a:latin typeface="Lato" panose="020F0502020204030203" pitchFamily="34" charset="0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rgbClr val="3C3B3A"/>
          </a:solidFill>
          <a:latin typeface="Lato" panose="020F0502020204030203" pitchFamily="34" charset="0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hyperlink" Target="https://adeletool.eu/int/" TargetMode="Externa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8F2B42-69BC-64A9-D7D2-463821653D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54009" y="1933164"/>
            <a:ext cx="3434180" cy="1415270"/>
          </a:xfrm>
        </p:spPr>
        <p:txBody>
          <a:bodyPr anchor="t">
            <a:noAutofit/>
          </a:bodyPr>
          <a:lstStyle/>
          <a:p>
            <a:r>
              <a:rPr lang="it-IT" sz="4000" dirty="0"/>
              <a:t>Presentazione</a:t>
            </a:r>
            <a:endParaRPr lang="en-BE" sz="4000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7ED7575E-88D2-B771-681D-46A7E55415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7576457" cy="6858000"/>
          </a:xfrm>
          <a:prstGeom prst="rect">
            <a:avLst/>
          </a:prstGeom>
          <a:solidFill>
            <a:schemeClr val="bg1">
              <a:lumMod val="95000"/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249EDD1B-F94D-B4E6-ACAA-566B9A26FD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199390" y="871146"/>
            <a:ext cx="736939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C7CB2863-2A01-0215-5FED-B6E64F840A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53400" y="3014011"/>
            <a:ext cx="3434180" cy="3599019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3000" dirty="0"/>
              <a:t>Il Progetto Erasmus+ ADELE</a:t>
            </a:r>
          </a:p>
          <a:p>
            <a:pPr>
              <a:buFont typeface="Wingdings" pitchFamily="2" charset="2"/>
              <a:buChar char="ü"/>
            </a:pPr>
            <a:r>
              <a:rPr lang="en-US" sz="3000" dirty="0"/>
              <a:t>ADELE tool</a:t>
            </a:r>
          </a:p>
          <a:p>
            <a:pPr>
              <a:buFont typeface="Wingdings" pitchFamily="2" charset="2"/>
              <a:buChar char="ü"/>
            </a:pPr>
            <a:r>
              <a:rPr lang="en-US" sz="3000" dirty="0"/>
              <a:t>Il toolkit ADELE</a:t>
            </a:r>
          </a:p>
          <a:p>
            <a:endParaRPr lang="en-US" sz="2000" dirty="0"/>
          </a:p>
        </p:txBody>
      </p:sp>
      <p:pic>
        <p:nvPicPr>
          <p:cNvPr id="6" name="Picture 5" descr="A colorful logo with white text&#10;&#10;Description automatically generated">
            <a:extLst>
              <a:ext uri="{FF2B5EF4-FFF2-40B4-BE49-F238E27FC236}">
                <a16:creationId xmlns:a16="http://schemas.microsoft.com/office/drawing/2014/main" id="{C642E114-69EC-6BB2-A1E9-97FEF99EDB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812" y="147949"/>
            <a:ext cx="2534205" cy="1687780"/>
          </a:xfrm>
          <a:prstGeom prst="rect">
            <a:avLst/>
          </a:prstGeom>
        </p:spPr>
      </p:pic>
      <p:pic>
        <p:nvPicPr>
          <p:cNvPr id="8" name="Picture 7" descr="A person standing in front of a white board&#10;&#10;Description automatically generated">
            <a:extLst>
              <a:ext uri="{FF2B5EF4-FFF2-40B4-BE49-F238E27FC236}">
                <a16:creationId xmlns:a16="http://schemas.microsoft.com/office/drawing/2014/main" id="{DC793F05-FDF5-798F-4A95-E194551653D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187" y="2543364"/>
            <a:ext cx="7340270" cy="3703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95700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62B8EA7-370B-4C87-AC04-2F556508F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0742" y="1069043"/>
            <a:ext cx="11190515" cy="890589"/>
          </a:xfrm>
        </p:spPr>
        <p:txBody>
          <a:bodyPr>
            <a:normAutofit/>
          </a:bodyPr>
          <a:lstStyle/>
          <a:p>
            <a:r>
              <a:rPr lang="it-IT" sz="4000" dirty="0"/>
              <a:t>Il progetto Erasmus+ ADELE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7717DC6-33A4-4FCD-9F1D-38756920F9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5479" y="2156603"/>
            <a:ext cx="10921042" cy="3502325"/>
          </a:xfrm>
        </p:spPr>
        <p:txBody>
          <a:bodyPr>
            <a:normAutofit/>
          </a:bodyPr>
          <a:lstStyle/>
          <a:p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Il progetto </a:t>
            </a:r>
            <a:r>
              <a:rPr lang="it-IT" i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Advancing</a:t>
            </a:r>
            <a:r>
              <a:rPr lang="it-IT" i="1" dirty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Digital Empowerment of Libraries in Europe (ADELE) </a:t>
            </a:r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ha sviluppato uno </a:t>
            </a:r>
            <a:r>
              <a:rPr lang="it-IT" dirty="0">
                <a:solidFill>
                  <a:schemeClr val="accent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strumento gratuito e personalizzabile</a:t>
            </a:r>
            <a:r>
              <a:rPr lang="it-IT" dirty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disponibile </a:t>
            </a:r>
            <a:r>
              <a:rPr lang="it-IT" dirty="0">
                <a:solidFill>
                  <a:schemeClr val="accent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online, </a:t>
            </a:r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che aiuta le </a:t>
            </a:r>
            <a:r>
              <a:rPr lang="it-IT" dirty="0">
                <a:solidFill>
                  <a:schemeClr val="accent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biblioteche</a:t>
            </a:r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a riflettere su come utilizzano e dove possono </a:t>
            </a:r>
            <a:r>
              <a:rPr lang="it-IT" dirty="0">
                <a:solidFill>
                  <a:schemeClr val="accent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integrare ulteriormente le tecnologie digitali per migliorare i loro servizi</a:t>
            </a:r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.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marL="0" indent="0">
              <a:buNone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Il progetto ADELE ha previsto la realizzazione di </a:t>
            </a:r>
            <a:r>
              <a:rPr lang="it-IT" dirty="0">
                <a:solidFill>
                  <a:schemeClr val="accent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quattro mobilità internazionali</a:t>
            </a:r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rivolte a </a:t>
            </a:r>
            <a:r>
              <a:rPr lang="it-IT" dirty="0">
                <a:solidFill>
                  <a:schemeClr val="accent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bibliotecari</a:t>
            </a:r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e </a:t>
            </a:r>
            <a:r>
              <a:rPr lang="it-IT" dirty="0">
                <a:solidFill>
                  <a:schemeClr val="accent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professionisti</a:t>
            </a:r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it-IT" dirty="0">
                <a:solidFill>
                  <a:schemeClr val="accent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delle</a:t>
            </a:r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it-IT" dirty="0">
                <a:solidFill>
                  <a:schemeClr val="accent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biblioteche</a:t>
            </a:r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incentrati sull'</a:t>
            </a:r>
            <a:r>
              <a:rPr lang="it-IT" dirty="0">
                <a:solidFill>
                  <a:schemeClr val="accent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innovazione sociale </a:t>
            </a:r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 </a:t>
            </a:r>
            <a:r>
              <a:rPr lang="it-IT" dirty="0">
                <a:solidFill>
                  <a:schemeClr val="accent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digitale</a:t>
            </a:r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nelle biblioteche pubbliche.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L’ADELE tool è stato testato da </a:t>
            </a:r>
            <a:r>
              <a:rPr lang="it-IT" dirty="0">
                <a:solidFill>
                  <a:schemeClr val="accent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100 biblioteche in tutta Europa </a:t>
            </a:r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ed è stato creato da 5 organizzazioni partner in Italia, Irlanda, Belgio e Bulgaria.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5421330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ma 4">
            <a:extLst>
              <a:ext uri="{FF2B5EF4-FFF2-40B4-BE49-F238E27FC236}">
                <a16:creationId xmlns:a16="http://schemas.microsoft.com/office/drawing/2014/main" id="{E3C5F452-ED75-4C42-C14D-13AD96BBB91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43156445"/>
              </p:ext>
            </p:extLst>
          </p:nvPr>
        </p:nvGraphicFramePr>
        <p:xfrm>
          <a:off x="4235688" y="977053"/>
          <a:ext cx="7279640" cy="49038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itolo 1">
            <a:extLst>
              <a:ext uri="{FF2B5EF4-FFF2-40B4-BE49-F238E27FC236}">
                <a16:creationId xmlns:a16="http://schemas.microsoft.com/office/drawing/2014/main" id="{E9F0CE43-A894-24C4-FD12-CA9A1B0813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0742" y="1069043"/>
            <a:ext cx="11190515" cy="890589"/>
          </a:xfrm>
        </p:spPr>
        <p:txBody>
          <a:bodyPr>
            <a:normAutofit/>
          </a:bodyPr>
          <a:lstStyle/>
          <a:p>
            <a:r>
              <a:rPr lang="it-IT" sz="4000" dirty="0"/>
              <a:t>L’ADELE tool…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FF4CBDD-F0F5-955E-BC50-61A179BE682D}"/>
              </a:ext>
            </a:extLst>
          </p:cNvPr>
          <p:cNvSpPr txBox="1"/>
          <p:nvPr/>
        </p:nvSpPr>
        <p:spPr>
          <a:xfrm>
            <a:off x="116785" y="5557781"/>
            <a:ext cx="609765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it-IT" b="0" dirty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L’ADELE tool è disponibile a:</a:t>
            </a:r>
          </a:p>
          <a:p>
            <a:pPr marL="0" indent="0">
              <a:buNone/>
            </a:pPr>
            <a:r>
              <a:rPr lang="it-IT" b="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hlinkClick r:id="rId7"/>
              </a:rPr>
              <a:t>https://adeletool.eu/int/</a:t>
            </a:r>
            <a:r>
              <a:rPr lang="it-IT" b="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247920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-159026" y="1375217"/>
            <a:ext cx="4645975" cy="890589"/>
          </a:xfrm>
        </p:spPr>
        <p:txBody>
          <a:bodyPr>
            <a:noAutofit/>
          </a:bodyPr>
          <a:lstStyle/>
          <a:p>
            <a:pPr algn="ctr"/>
            <a:r>
              <a:rPr lang="en-GB" sz="4000" dirty="0">
                <a:solidFill>
                  <a:srgbClr val="11816A"/>
                </a:solidFill>
              </a:rPr>
              <a:t>Chi </a:t>
            </a:r>
            <a:r>
              <a:rPr lang="en-GB" sz="4000" dirty="0" err="1">
                <a:solidFill>
                  <a:srgbClr val="11816A"/>
                </a:solidFill>
              </a:rPr>
              <a:t>sono</a:t>
            </a:r>
            <a:r>
              <a:rPr lang="en-GB" sz="4000" dirty="0">
                <a:solidFill>
                  <a:srgbClr val="11816A"/>
                </a:solidFill>
              </a:rPr>
              <a:t> </a:t>
            </a:r>
            <a:r>
              <a:rPr lang="en-GB" sz="4000" dirty="0" err="1">
                <a:solidFill>
                  <a:srgbClr val="11816A"/>
                </a:solidFill>
              </a:rPr>
              <a:t>i</a:t>
            </a:r>
            <a:r>
              <a:rPr lang="en-GB" sz="4000" dirty="0">
                <a:solidFill>
                  <a:srgbClr val="11816A"/>
                </a:solidFill>
              </a:rPr>
              <a:t> </a:t>
            </a:r>
            <a:r>
              <a:rPr lang="en-GB" sz="4000" dirty="0" err="1">
                <a:solidFill>
                  <a:srgbClr val="11816A"/>
                </a:solidFill>
              </a:rPr>
              <a:t>destinatari</a:t>
            </a:r>
            <a:r>
              <a:rPr lang="en-GB" sz="4000" dirty="0">
                <a:solidFill>
                  <a:srgbClr val="11816A"/>
                </a:solidFill>
              </a:rPr>
              <a:t> </a:t>
            </a:r>
            <a:r>
              <a:rPr lang="en-GB" sz="4000" dirty="0" err="1">
                <a:solidFill>
                  <a:srgbClr val="11816A"/>
                </a:solidFill>
              </a:rPr>
              <a:t>dell’ADELE</a:t>
            </a:r>
            <a:r>
              <a:rPr lang="en-GB" sz="4000" dirty="0">
                <a:solidFill>
                  <a:srgbClr val="11816A"/>
                </a:solidFill>
              </a:rPr>
              <a:t> tool?</a:t>
            </a:r>
          </a:p>
        </p:txBody>
      </p:sp>
      <p:graphicFrame>
        <p:nvGraphicFramePr>
          <p:cNvPr id="4" name="Diagramma 3"/>
          <p:cNvGraphicFramePr/>
          <p:nvPr>
            <p:extLst>
              <p:ext uri="{D42A27DB-BD31-4B8C-83A1-F6EECF244321}">
                <p14:modId xmlns:p14="http://schemas.microsoft.com/office/powerpoint/2010/main" val="3993350573"/>
              </p:ext>
            </p:extLst>
          </p:nvPr>
        </p:nvGraphicFramePr>
        <p:xfrm>
          <a:off x="2869989" y="228600"/>
          <a:ext cx="8700247" cy="57115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661400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00739" y="400865"/>
            <a:ext cx="11190515" cy="890589"/>
          </a:xfrm>
        </p:spPr>
        <p:txBody>
          <a:bodyPr>
            <a:normAutofit/>
          </a:bodyPr>
          <a:lstStyle/>
          <a:p>
            <a:pPr algn="ctr"/>
            <a:r>
              <a:rPr lang="it-IT" sz="4000" dirty="0"/>
              <a:t>Le aree dell’ADELE tool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0F2199A9-3DC6-7707-C9B5-4F2F1B2A001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5570" y="963095"/>
            <a:ext cx="8940855" cy="5237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7413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260F3F-2705-11E0-C5F9-832983D807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53400" y="1128094"/>
            <a:ext cx="3434180" cy="1415270"/>
          </a:xfrm>
        </p:spPr>
        <p:txBody>
          <a:bodyPr anchor="t">
            <a:noAutofit/>
          </a:bodyPr>
          <a:lstStyle/>
          <a:p>
            <a:r>
              <a:rPr lang="it-IT" sz="3500" dirty="0"/>
              <a:t>Sulla base del processo di valutazione ADELE</a:t>
            </a:r>
            <a:r>
              <a:rPr lang="en-BE" sz="3500" dirty="0"/>
              <a:t>,</a:t>
            </a:r>
            <a:r>
              <a:rPr lang="it-IT" sz="3500" dirty="0"/>
              <a:t> le biblioteche possono elaborare la loro strategia digitale</a:t>
            </a:r>
            <a:endParaRPr lang="en-BE" sz="35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ED7575E-88D2-B771-681D-46A7E55415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7576457" cy="6858000"/>
          </a:xfrm>
          <a:prstGeom prst="rect">
            <a:avLst/>
          </a:prstGeom>
          <a:solidFill>
            <a:schemeClr val="bg1">
              <a:lumMod val="95000"/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49EDD1B-F94D-B4E6-ACAA-566B9A26FD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199390" y="871146"/>
            <a:ext cx="736939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Immagine 4">
            <a:extLst>
              <a:ext uri="{FF2B5EF4-FFF2-40B4-BE49-F238E27FC236}">
                <a16:creationId xmlns:a16="http://schemas.microsoft.com/office/drawing/2014/main" id="{05306836-768E-CE48-3D63-B6051BE6E9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28094"/>
            <a:ext cx="7562574" cy="4253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77863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A95F30D0-6240-AB19-2EB6-D9205EA7762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65997904"/>
              </p:ext>
            </p:extLst>
          </p:nvPr>
        </p:nvGraphicFramePr>
        <p:xfrm>
          <a:off x="2032000" y="1200727"/>
          <a:ext cx="7647709" cy="49376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898703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ABDEC8-3814-3287-46DB-CDA8082493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7154" y="1225956"/>
            <a:ext cx="10957692" cy="2321208"/>
          </a:xfrm>
        </p:spPr>
        <p:txBody>
          <a:bodyPr>
            <a:noAutofit/>
          </a:bodyPr>
          <a:lstStyle/>
          <a:p>
            <a:pPr algn="ctr"/>
            <a:r>
              <a:rPr lang="it-IT" sz="5000" dirty="0"/>
              <a:t>Tutte le risorse del progetto ADELE sono disponibili su</a:t>
            </a:r>
            <a:br>
              <a:rPr lang="en-BE" sz="5000" dirty="0"/>
            </a:br>
            <a:r>
              <a:rPr lang="en-BE" sz="5000" dirty="0"/>
              <a:t>www.adele-project.eu </a:t>
            </a:r>
          </a:p>
        </p:txBody>
      </p:sp>
      <p:pic>
        <p:nvPicPr>
          <p:cNvPr id="4" name="Picture 3" descr="A person and person looking at a computer&#10;&#10;Description automatically generated">
            <a:extLst>
              <a:ext uri="{FF2B5EF4-FFF2-40B4-BE49-F238E27FC236}">
                <a16:creationId xmlns:a16="http://schemas.microsoft.com/office/drawing/2014/main" id="{CE4B76A7-05B7-EB6C-6E96-67C22B48D5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7877" y="3429000"/>
            <a:ext cx="5789970" cy="2820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8067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WEDA PPT Template" id="{D4780B86-7B3D-4206-AAF2-BA302A4F25A5}" vid="{E31212AF-7BD0-4EE0-9A21-3B8B39FB0D8B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273</TotalTime>
  <Words>235</Words>
  <Application>Microsoft Office PowerPoint</Application>
  <PresentationFormat>Widescreen</PresentationFormat>
  <Paragraphs>28</Paragraphs>
  <Slides>8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8</vt:i4>
      </vt:variant>
    </vt:vector>
  </HeadingPairs>
  <TitlesOfParts>
    <vt:vector size="15" baseType="lpstr">
      <vt:lpstr>Arial</vt:lpstr>
      <vt:lpstr>Calibri</vt:lpstr>
      <vt:lpstr>Lato</vt:lpstr>
      <vt:lpstr>Lato Black</vt:lpstr>
      <vt:lpstr>Raleway</vt:lpstr>
      <vt:lpstr>Wingdings</vt:lpstr>
      <vt:lpstr>Tema di Office</vt:lpstr>
      <vt:lpstr>Presentazione</vt:lpstr>
      <vt:lpstr>Il progetto Erasmus+ ADELE</vt:lpstr>
      <vt:lpstr>L’ADELE tool…</vt:lpstr>
      <vt:lpstr>Chi sono i destinatari dell’ADELE tool?</vt:lpstr>
      <vt:lpstr>Le aree dell’ADELE tool</vt:lpstr>
      <vt:lpstr>Sulla base del processo di valutazione ADELE, le biblioteche possono elaborare la loro strategia digitale</vt:lpstr>
      <vt:lpstr>Presentazione standard di PowerPoint</vt:lpstr>
      <vt:lpstr>Tutte le risorse del progetto ADELE sono disponibili su www.adele-project.eu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Andrea Succhielli</dc:creator>
  <cp:lastModifiedBy>PC Egina2</cp:lastModifiedBy>
  <cp:revision>21</cp:revision>
  <dcterms:created xsi:type="dcterms:W3CDTF">2021-11-04T13:22:44Z</dcterms:created>
  <dcterms:modified xsi:type="dcterms:W3CDTF">2024-04-05T12:41:37Z</dcterms:modified>
</cp:coreProperties>
</file>